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31"/>
  </p:notesMasterIdLst>
  <p:sldIdLst>
    <p:sldId id="600" r:id="rId2"/>
    <p:sldId id="660" r:id="rId3"/>
    <p:sldId id="601" r:id="rId4"/>
    <p:sldId id="641" r:id="rId5"/>
    <p:sldId id="648" r:id="rId6"/>
    <p:sldId id="615" r:id="rId7"/>
    <p:sldId id="661" r:id="rId8"/>
    <p:sldId id="664" r:id="rId9"/>
    <p:sldId id="634" r:id="rId10"/>
    <p:sldId id="643" r:id="rId11"/>
    <p:sldId id="650" r:id="rId12"/>
    <p:sldId id="618" r:id="rId13"/>
    <p:sldId id="635" r:id="rId14"/>
    <p:sldId id="651" r:id="rId15"/>
    <p:sldId id="636" r:id="rId16"/>
    <p:sldId id="652" r:id="rId17"/>
    <p:sldId id="653" r:id="rId18"/>
    <p:sldId id="656" r:id="rId19"/>
    <p:sldId id="657" r:id="rId20"/>
    <p:sldId id="654" r:id="rId21"/>
    <p:sldId id="655" r:id="rId22"/>
    <p:sldId id="658" r:id="rId23"/>
    <p:sldId id="668" r:id="rId24"/>
    <p:sldId id="665" r:id="rId25"/>
    <p:sldId id="659" r:id="rId26"/>
    <p:sldId id="666" r:id="rId27"/>
    <p:sldId id="649" r:id="rId28"/>
    <p:sldId id="617" r:id="rId29"/>
    <p:sldId id="667" r:id="rId30"/>
  </p:sldIdLst>
  <p:sldSz cx="12192000" cy="6858000"/>
  <p:notesSz cx="6858000" cy="9144000"/>
  <p:custDataLst>
    <p:tags r:id="rId3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80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C47145F-37F7-43DF-BD0C-C3B690797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F96DAA-376F-4E07-B291-4EDD142EBC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796312-55D1-413A-B5FC-9BA24107C61A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832A275-13FA-44EC-ABF8-283A8A2D1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6F91F28-E534-4F40-BB3A-7C6025FB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4AC04-D84A-4595-9C6A-5835068BE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34B418-26C4-4278-B4D8-A75E1F78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FF500-5E09-4F5C-B899-5AC31B7C4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3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FEED3-411B-4D1E-8265-7A38ECF8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AB5F-4140-4C1F-92C5-C748319295A5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B1BCC-FAF4-4E57-8B7D-B66C0B8E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52F9D-439E-4A7B-B0D8-0652AF6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F51D-7E7B-44D2-9011-A4A28CD1C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64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CC256-9A21-41FF-A7B0-D5D79FC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7144-F5DC-46FC-A9D2-3ABE723F37A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9862-C619-43CD-908A-A1E47841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7749F-3DD5-4C47-AD4A-A1FB56D9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C96-EB43-4259-8136-AA3D745BD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5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AD9EC-DE93-43F4-BA5A-55BF604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9841-6019-4903-8CD4-65D457E233D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C10A8-167D-40C6-A4AC-F02556B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23D1A-59E1-470B-B98D-EDFBA44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4781-8133-4C26-AF7C-3D3D5FF09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92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31A6969F-F3F0-4D83-B13D-72486A140BFC}"/>
              </a:ext>
            </a:extLst>
          </p:cNvPr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7 w 5650865"/>
              <a:gd name="T1" fmla="*/ 2147483647 h 2649220"/>
              <a:gd name="T2" fmla="*/ 2147483647 w 5650865"/>
              <a:gd name="T3" fmla="*/ 2147483647 h 2649220"/>
              <a:gd name="T4" fmla="*/ 2147483647 w 5650865"/>
              <a:gd name="T5" fmla="*/ 2147483647 h 2649220"/>
              <a:gd name="T6" fmla="*/ 2147483647 w 5650865"/>
              <a:gd name="T7" fmla="*/ 2147483647 h 2649220"/>
              <a:gd name="T8" fmla="*/ 2147483647 w 5650865"/>
              <a:gd name="T9" fmla="*/ 2147483647 h 2649220"/>
              <a:gd name="T10" fmla="*/ 2147483647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7 h 2649220"/>
              <a:gd name="T16" fmla="*/ 0 w 5650865"/>
              <a:gd name="T17" fmla="*/ 2147483647 h 2649220"/>
              <a:gd name="T18" fmla="*/ 0 w 5650865"/>
              <a:gd name="T19" fmla="*/ 2147483647 h 2649220"/>
              <a:gd name="T20" fmla="*/ 2147483647 w 5650865"/>
              <a:gd name="T21" fmla="*/ 2147483647 h 2649220"/>
              <a:gd name="T22" fmla="*/ 2147483647 w 5650865"/>
              <a:gd name="T23" fmla="*/ 2147483647 h 2649220"/>
              <a:gd name="T24" fmla="*/ 2147483647 w 5650865"/>
              <a:gd name="T25" fmla="*/ 2147483647 h 2649220"/>
              <a:gd name="T26" fmla="*/ 2147483647 w 5650865"/>
              <a:gd name="T27" fmla="*/ 2147483647 h 2649220"/>
              <a:gd name="T28" fmla="*/ 2147483647 w 5650865"/>
              <a:gd name="T29" fmla="*/ 2147483647 h 2649220"/>
              <a:gd name="T30" fmla="*/ 2147483647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25E9430E-8DA3-45FB-85A7-D74C5D5E0659}"/>
              </a:ext>
            </a:extLst>
          </p:cNvPr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7 w 5650865"/>
              <a:gd name="T1" fmla="*/ 0 h 429259"/>
              <a:gd name="T2" fmla="*/ 0 w 5650865"/>
              <a:gd name="T3" fmla="*/ 0 h 429259"/>
              <a:gd name="T4" fmla="*/ 0 w 5650865"/>
              <a:gd name="T5" fmla="*/ 2147483647 h 429259"/>
              <a:gd name="T6" fmla="*/ 2147483647 w 5650865"/>
              <a:gd name="T7" fmla="*/ 2147483647 h 429259"/>
              <a:gd name="T8" fmla="*/ 2147483647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2101A1DB-503C-4444-8832-69A7BA4B2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0DE2EB7-FB92-4672-925B-A6D87347DE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A48C8F-2AA5-485C-A2A2-05A580D9CC2E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7182CA2-0AAE-47AC-96C5-87CBC875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72A86BA-86BF-45E8-A648-DCF83EE36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8E1EE-99B0-4859-95F5-5D40862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D494-989E-4DCD-9CF5-893FADF93E86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6C80E-23E9-44FE-A8C3-645C439F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0F7D4-7B5D-4161-890F-A197B620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B0B7-EB2C-4BC0-AA67-0D09D064B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DCF0A-F24B-43F4-A171-669C4792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CE9D-FB94-448C-9E59-1060F571AFC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995A1-769B-4F14-8B0E-BB9AD52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5AA0-34A4-4B33-934F-33D7A33F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FDA1-2130-4EEF-AA40-10638EACB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B278E5F-46EF-4726-9DB2-E3BC391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6B6E-FAAF-410F-B86C-684A51E71D5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74B1C8-FA72-4239-ACA1-CA707A8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7F8FB0-DCBF-4807-B4DF-0A68757C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DE6E-3593-4816-B73C-977C64FD7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2AC808B-9895-443F-A125-EBC61D87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9B16-D923-4950-9665-4B9684E8436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1E03721-1CA1-4518-A364-E41BA5A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165D175-A7C9-4D4D-B5A8-1F12DE88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45CEA-A2F6-47EC-A9B1-058249C0A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F8446E2-BBF8-4F3B-9DDF-2584852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0B59-B9A3-401D-A4D7-007C0DB905A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2644CE4-0A54-4342-A5EF-5E951C0D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426FD4B-A8D3-40E2-A27D-067ECA0C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299-5883-4987-B7BF-94F868506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7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9BC4D5F-B88E-4AF1-A31A-2A78CE2B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2953-4F13-4AD6-83EE-E679B318143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3172F9C-5AB6-4A80-987A-D2C7586D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D8AE825-A0EA-4FE7-89FD-175FFC6E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12FD-9527-4DDB-B401-F07240A8D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1DEAC78-0965-4FF6-8EA5-16DCED5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B325-613D-4A50-967D-CB14CC45C457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446464C-C706-43D3-BD80-5BB7A192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7299E1C-1EFD-4321-A0FE-76E7CACF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8D6F-D643-4B64-B244-33500DA64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588CCD-09E1-43AB-8077-D58C5D45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AADB-6A94-4F89-AED1-58BED60DDC0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305BD92-5745-4E10-B6A4-514B6BBD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71C95-4B72-4909-93B4-A1C1BDC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F1D2-1726-416A-B085-E6CFF3900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52EB9F6-C564-4120-B7A0-F86E754B37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E175D8D-96ED-4997-9314-1D4E232EE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CDBB2-4837-4F44-81C8-839B524F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A260145-727E-48C5-92D5-580DABFD2EB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DF8E5-CA41-469E-8AE3-7678AE461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97FB8-8C7F-4122-B75A-8D0E929F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2A0695-006F-4D19-9841-0BA7CC8ED6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  <p:sldLayoutId id="2147486393" r:id="rId9"/>
    <p:sldLayoutId id="2147486394" r:id="rId10"/>
    <p:sldLayoutId id="2147486395" r:id="rId11"/>
    <p:sldLayoutId id="2147486396" r:id="rId12"/>
    <p:sldLayoutId id="2147486397" r:id="rId13"/>
    <p:sldLayoutId id="21474863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07112CB-6E6B-48C3-8ADE-EB15C215053B}"/>
              </a:ext>
            </a:extLst>
          </p:cNvPr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47DE9F8-7963-497B-AEBC-EF750C496BD7}"/>
              </a:ext>
            </a:extLst>
          </p:cNvPr>
          <p:cNvSpPr/>
          <p:nvPr/>
        </p:nvSpPr>
        <p:spPr>
          <a:xfrm>
            <a:off x="635000" y="2579688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32C6B9C-BF37-4661-88F6-646556B5DE22}"/>
              </a:ext>
            </a:extLst>
          </p:cNvPr>
          <p:cNvSpPr/>
          <p:nvPr/>
        </p:nvSpPr>
        <p:spPr>
          <a:xfrm>
            <a:off x="633413" y="4494213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AA3E3E07-95D0-4930-B465-72759A3168E1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4F00286-6A0C-4667-80C8-1BB369C85F73}"/>
              </a:ext>
            </a:extLst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344481AD-642A-4071-8ECB-E873E9F15F62}"/>
              </a:ext>
            </a:extLst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38CCF0CB-053F-44B1-B6ED-055C7D2F8050}"/>
              </a:ext>
            </a:extLst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A8DE657F-3431-4D92-AC74-79BE2879995B}"/>
              </a:ext>
            </a:extLst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CCBFE2F2-C0A8-4A1E-B033-7D83F17ED338}"/>
              </a:ext>
            </a:extLst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142C5D8-C35D-4C95-B294-28ED133824A5}"/>
              </a:ext>
            </a:extLst>
          </p:cNvPr>
          <p:cNvSpPr/>
          <p:nvPr/>
        </p:nvSpPr>
        <p:spPr>
          <a:xfrm>
            <a:off x="10015538" y="512763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 sz="2396" dirty="0"/>
          </a:p>
          <a:p>
            <a:pPr eaLnBrk="1" hangingPunct="1">
              <a:defRPr/>
            </a:pPr>
            <a:r>
              <a:rPr lang="ru-RU" sz="2396" dirty="0"/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sinf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5FF0E49C-AA9C-45BB-BD94-A4218E670193}"/>
              </a:ext>
            </a:extLst>
          </p:cNvPr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sz="2396"/>
          </a:p>
        </p:txBody>
      </p:sp>
      <p:pic>
        <p:nvPicPr>
          <p:cNvPr id="5133" name="Picture 2" descr="Животные и растения Узбекистана: описание, фото природы ...">
            <a:extLst>
              <a:ext uri="{FF2B5EF4-FFF2-40B4-BE49-F238E27FC236}">
                <a16:creationId xmlns:a16="http://schemas.microsoft.com/office/drawing/2014/main" id="{7B7BED74-4008-42B6-8985-129D1C8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79700"/>
            <a:ext cx="7477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09" y="1242332"/>
            <a:ext cx="1179850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Qovoqdoshlarning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mevasi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etdor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sersuv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soxta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Oshqovoq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turkumiga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1yillik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poliz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o‘simligidir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6AA42DB-ADC4-DF48-B43D-B3AA7A6AE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9" y="2471223"/>
            <a:ext cx="4696746" cy="420324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AA14F4A-9D48-4445-A9F4-B273FD9B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37" y="2471224"/>
            <a:ext cx="6910176" cy="4203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40" y="1218894"/>
            <a:ext cx="1162195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Poyasi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silindrsimon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mayin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tuklar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qoplangan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o‘rmalab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jingalaklari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ilashib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o‘sadi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89" y="2253657"/>
            <a:ext cx="6388906" cy="43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1" y="2253657"/>
            <a:ext cx="5316077" cy="43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9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0C9DAB5-274D-8442-8FAA-7C4F5C288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282701"/>
            <a:ext cx="5912304" cy="5339963"/>
          </a:xfrm>
          <a:prstGeom prst="rect">
            <a:avLst/>
          </a:prstGeom>
        </p:spPr>
      </p:pic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80758EB4-D663-4949-82FE-3585DE6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22" y="1138238"/>
            <a:ext cx="11763057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yirik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buyraksimon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yaprog‘i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5-7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bo‘lingan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Uning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urug‘chi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bitta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tupda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yetishadi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sariq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DB694B9-9917-3C45-88F1-19E3BBCA8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276476"/>
            <a:ext cx="5622019" cy="4346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64206"/>
            <a:ext cx="11831229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nisbatan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yirik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bo‘lib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‘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chili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gullardan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oldinroq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ochiladi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5 ta.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‘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chili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3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tumshuqchali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bitta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chisi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bor. </a:t>
            </a: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E674FC9-9EEC-6246-8290-85728FBF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0" y="2575169"/>
            <a:ext cx="6291263" cy="396623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DE5DD8-F02C-2D49-A8A2-B6B7ABD9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6" y="2575169"/>
            <a:ext cx="5237163" cy="3966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217968"/>
            <a:ext cx="1155223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Oshqovoqning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mevasi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yirik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soxta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Mevaning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tashqi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qavati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qattiq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ichki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qavati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shirador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etdor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374916"/>
            <a:ext cx="6202006" cy="42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2" y="2374917"/>
            <a:ext cx="5350231" cy="421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3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38238"/>
            <a:ext cx="118681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Qovoqdoshlar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oilasiga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itqovun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ekinlar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orasida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begona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simlik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sifatida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uchraydi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C4395B7-70B7-3D4D-B4A8-8F6DF87B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2092345"/>
            <a:ext cx="4247778" cy="4489125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1B6E023-F864-7F4A-9C87-F023613B8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2092345"/>
            <a:ext cx="3656013" cy="448912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0D70DE-65F9-334D-AE8E-83646481C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16" y="2092345"/>
            <a:ext cx="3821484" cy="448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38238"/>
            <a:ext cx="1186815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Respublikamizda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keng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miqyosda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ekiladigan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shirin-shakar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handalak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qovun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tarvuz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hamda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bodring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turli-tuman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shakldagi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idish-qovoqlar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qozonyuvg‘ichlar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ham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qovoqdoshlar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oilasiga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kiradi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523233"/>
            <a:ext cx="5614561" cy="417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9" y="2523233"/>
            <a:ext cx="6252250" cy="41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6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QOVOQNING FOYDALI 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USUSIYATLARI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282701"/>
            <a:ext cx="5813515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ftor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ekinlariga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 A, S, V</a:t>
            </a:r>
            <a:r>
              <a:rPr lang="en-US" b="1" dirty="0"/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US" b="1" dirty="0"/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RR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vitaminlari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karotinoidlar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uglevodlarning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sabziga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qoramol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jigariga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ko‘pdir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049486"/>
            <a:ext cx="6005513" cy="26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1138239"/>
            <a:ext cx="6005512" cy="291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8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QOVOQNING FOYDALI 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USUSIYATLARI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86958"/>
            <a:ext cx="11851878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taom­nomasiga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mutaxassisilar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Operatsiyadan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kuchsizlangan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infeksiyalarga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chidamliligini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20673"/>
            <a:ext cx="5934075" cy="40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77" y="2620674"/>
            <a:ext cx="5925939" cy="40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3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QOVOQNING FOYDALI 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USUSIYATLARI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064128"/>
            <a:ext cx="1186815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Ateroskleroz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shishlar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buyrak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qovuq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kasalliklari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gipertoniya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buzilganda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foydalidir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2295"/>
          <a:stretch/>
        </p:blipFill>
        <p:spPr bwMode="auto">
          <a:xfrm>
            <a:off x="185738" y="2552131"/>
            <a:ext cx="5653767" cy="41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05" y="2552131"/>
            <a:ext cx="6204046" cy="412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8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7171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7172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1231900"/>
          <a:ext cx="11809412" cy="54301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4310">
                  <a:extLst>
                    <a:ext uri="{9D8B030D-6E8A-4147-A177-3AD203B41FA5}">
                      <a16:colId xmlns:a16="http://schemas.microsoft.com/office/drawing/2014/main" val="773411517"/>
                    </a:ext>
                  </a:extLst>
                </a:gridCol>
                <a:gridCol w="6195102">
                  <a:extLst>
                    <a:ext uri="{9D8B030D-6E8A-4147-A177-3AD203B41FA5}">
                      <a16:colId xmlns:a16="http://schemas.microsoft.com/office/drawing/2014/main" val="623135061"/>
                    </a:ext>
                  </a:extLst>
                </a:gridCol>
              </a:tblGrid>
              <a:tr h="5635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Tokdoshlar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oilasining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o‘ziga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</a:t>
                      </a:r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11194"/>
                  </a:ext>
                </a:extLst>
              </a:tr>
              <a:tr h="59883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yuzida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turkum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4061"/>
                  </a:ext>
                </a:extLst>
              </a:tr>
              <a:tr h="58635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shakllari</a:t>
                      </a:r>
                      <a:endParaRPr lang="en-US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745249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71750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61485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Gullari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72750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Gulqo‘rg‘oni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00376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49261"/>
                  </a:ext>
                </a:extLst>
              </a:tr>
              <a:tr h="6123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71457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712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1525" y="1816100"/>
            <a:ext cx="6172200" cy="561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1525" y="2401888"/>
            <a:ext cx="6172200" cy="560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1525" y="2982866"/>
            <a:ext cx="6172200" cy="5620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1525" y="3534424"/>
            <a:ext cx="6172200" cy="471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1525" y="3991747"/>
            <a:ext cx="6172200" cy="518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to‘pguli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shingil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1525" y="4530680"/>
            <a:ext cx="6172200" cy="53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1525" y="5065758"/>
            <a:ext cx="6172200" cy="476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Rezavor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24764" y="5562600"/>
            <a:ext cx="6164262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5,(5)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9" y="0"/>
            <a:ext cx="11496746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QOVOQNING FOYDALI 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USUSIYATLARI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234960"/>
            <a:ext cx="1156498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5142"/>
          <a:stretch/>
        </p:blipFill>
        <p:spPr bwMode="auto">
          <a:xfrm>
            <a:off x="0" y="0"/>
            <a:ext cx="12192000" cy="67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0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9" y="0"/>
            <a:ext cx="11496746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QOVOQNING FOYDALI </a:t>
            </a: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USUSIYATLARI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" name="AutoShape 2" descr="Qovoq: foydali xususiyatlari va kontrendikatsiyalar - Umumiy ma'lumot -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92072"/>
            <a:ext cx="5355455" cy="51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7" y="1371439"/>
            <a:ext cx="5495889" cy="26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73" y="4073857"/>
            <a:ext cx="5445653" cy="247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2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9" y="0"/>
            <a:ext cx="11496746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QIZIQ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" name="AutoShape 2" descr="Qovoq: foydali xususiyatlari va kontrendikatsiyalar - Umumiy ma'lumot -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"/>
          <a:stretch/>
        </p:blipFill>
        <p:spPr bwMode="auto">
          <a:xfrm>
            <a:off x="307976" y="1228297"/>
            <a:ext cx="6324836" cy="54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24253" y="1228297"/>
            <a:ext cx="5295330" cy="1740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1056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kilogrammni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3058445"/>
            <a:ext cx="5295331" cy="35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9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2C1DD86-F6CA-498E-9F16-88AB7FCA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240564"/>
            <a:ext cx="3994376" cy="3475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1240564"/>
            <a:ext cx="4446814" cy="2521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762104"/>
            <a:ext cx="4446814" cy="287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4818017"/>
            <a:ext cx="3901984" cy="1820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57" y="1177426"/>
            <a:ext cx="3273334" cy="32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990600"/>
          </a:xfrm>
        </p:spPr>
        <p:txBody>
          <a:bodyPr/>
          <a:lstStyle/>
          <a:p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575" y="1479550"/>
            <a:ext cx="11909425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JAVOBINGIZ  ANIQMI?      JAVOB: 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YO‘Q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Qovoqning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soxta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2.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Gullari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qiyshiq</a:t>
            </a:r>
            <a:r>
              <a:rPr lang="en-US" sz="3600" dirty="0" smtClean="0">
                <a:latin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</a:rPr>
              <a:t>ayrim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jinsli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gul</a:t>
            </a:r>
            <a:r>
              <a:rPr lang="en-US" sz="3600" dirty="0" smtClean="0">
                <a:latin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3.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Urug‘ida</a:t>
            </a:r>
            <a:r>
              <a:rPr lang="en-US" sz="3600" dirty="0" smtClean="0">
                <a:latin typeface="Arial" pitchFamily="34" charset="0"/>
              </a:rPr>
              <a:t> 50% </a:t>
            </a:r>
            <a:r>
              <a:rPr lang="en-US" sz="3600" dirty="0" err="1" smtClean="0">
                <a:latin typeface="Arial" pitchFamily="34" charset="0"/>
              </a:rPr>
              <a:t>gacha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moylar</a:t>
            </a:r>
            <a:r>
              <a:rPr lang="en-US" sz="3600" dirty="0" smtClean="0">
                <a:latin typeface="Arial" pitchFamily="34" charset="0"/>
              </a:rPr>
              <a:t> bor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4.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Qovoqdoshlar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oilasiga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bodring</a:t>
            </a:r>
            <a:r>
              <a:rPr lang="en-US" sz="3600" dirty="0" smtClean="0">
                <a:latin typeface="Arial" pitchFamily="34" charset="0"/>
              </a:rPr>
              <a:t> ham </a:t>
            </a:r>
            <a:r>
              <a:rPr lang="en-US" sz="3600" dirty="0" err="1" smtClean="0">
                <a:latin typeface="Arial" pitchFamily="34" charset="0"/>
              </a:rPr>
              <a:t>kiradi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5.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Oddiy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gulqo‘rg‘onga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ega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6.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Barglari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oddiy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hasharotlar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changlanadi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09754"/>
              </p:ext>
            </p:extLst>
          </p:nvPr>
        </p:nvGraphicFramePr>
        <p:xfrm>
          <a:off x="8739052" y="2451001"/>
          <a:ext cx="862148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76" marR="121876" marT="45502" marB="455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27825"/>
              </p:ext>
            </p:extLst>
          </p:nvPr>
        </p:nvGraphicFramePr>
        <p:xfrm>
          <a:off x="7132457" y="2978349"/>
          <a:ext cx="1143000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4" marR="121954" marT="45502" marB="455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85395"/>
              </p:ext>
            </p:extLst>
          </p:nvPr>
        </p:nvGraphicFramePr>
        <p:xfrm>
          <a:off x="7985126" y="3528219"/>
          <a:ext cx="868362" cy="51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75" marR="121875" marT="45758" marB="457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2764"/>
              </p:ext>
            </p:extLst>
          </p:nvPr>
        </p:nvGraphicFramePr>
        <p:xfrm>
          <a:off x="9417052" y="4098925"/>
          <a:ext cx="830262" cy="5191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3" marR="121913" marT="45758" marB="457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68111"/>
              </p:ext>
            </p:extLst>
          </p:nvPr>
        </p:nvGraphicFramePr>
        <p:xfrm>
          <a:off x="6237287" y="4618038"/>
          <a:ext cx="1203325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56" marR="121856" marT="45502" marB="455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98385"/>
              </p:ext>
            </p:extLst>
          </p:nvPr>
        </p:nvGraphicFramePr>
        <p:xfrm>
          <a:off x="11191876" y="5135762"/>
          <a:ext cx="825953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62" marR="121862" marT="45502" marB="455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238125" y="1789113"/>
            <a:ext cx="911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 </a:t>
            </a:r>
            <a:r>
              <a:rPr lang="uz-Latn-UZ" altLang="ru-RU" sz="3600"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ru-RU" sz="1800">
              <a:latin typeface="Arial" panose="020B0604020202020204" pitchFamily="34" charset="0"/>
            </a:endParaRP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71463" y="204788"/>
            <a:ext cx="1175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MUSTAQIL BAJARISH UCHUN TOPSHIRIQLAR</a:t>
            </a:r>
            <a:r>
              <a:rPr lang="en-US" altLang="ru-RU" sz="44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ru-RU" altLang="ru-RU" sz="4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79450" y="1533525"/>
            <a:ext cx="104187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ru-RU" sz="3600" dirty="0" err="1" smtClean="0">
                <a:latin typeface="Arial" panose="020B0604020202020204" pitchFamily="34" charset="0"/>
              </a:rPr>
              <a:t>Darslikning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</a:rPr>
              <a:t>128-129-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sahifalaridagi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ru-RU" sz="36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Qovoq</a:t>
            </a:r>
            <a:r>
              <a:rPr lang="en-US" sz="36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doshlar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mavzusini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o‘qing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36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3600" dirty="0" smtClean="0">
                <a:latin typeface="Arial" panose="020B0604020202020204" pitchFamily="34" charset="0"/>
              </a:rPr>
              <a:t>2.  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Mavzuga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oid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rasmlarni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chizing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  <a:defRPr/>
            </a:pPr>
            <a:endParaRPr lang="ru-RU" altLang="ru-RU" sz="3600" dirty="0" smtClean="0">
              <a:latin typeface="Arial" panose="020B0604020202020204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3195638"/>
            <a:ext cx="23399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371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6627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6628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04788" y="1231900"/>
          <a:ext cx="11818938" cy="24990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3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OSHQOVOQLAR</a:t>
            </a:r>
            <a:endParaRPr lang="ru-RU" altLang="ru-RU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40" y="1223501"/>
            <a:ext cx="1156736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Oshqovoq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qovoq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turkumiga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1yillik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poliz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o’simligidir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1" y="1869550"/>
            <a:ext cx="6340271" cy="47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1869551"/>
            <a:ext cx="5227092" cy="476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03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51D6BF3-8F36-4F05-9429-7FE8BF5C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78657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QOVOQLAR BARGLARINING TURLARI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AutoShape 5" descr="Картинки по запросу &quot;Inson va tabiat rasmlar&quot;">
            <a:extLst>
              <a:ext uri="{FF2B5EF4-FFF2-40B4-BE49-F238E27FC236}">
                <a16:creationId xmlns:a16="http://schemas.microsoft.com/office/drawing/2014/main" id="{961416D9-E3F5-48AC-BF68-4E96A7CA5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4" name="AutoShape 7" descr="Картинки по запросу &quot;Inson va tabiat rasmlar&quot;">
            <a:extLst>
              <a:ext uri="{FF2B5EF4-FFF2-40B4-BE49-F238E27FC236}">
                <a16:creationId xmlns:a16="http://schemas.microsoft.com/office/drawing/2014/main" id="{4E74D6F8-75DC-472D-B21C-10714C782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5" name="AutoShape 9" descr="Картинки по запросу &quot;Inson va tabiat rasmlar&quot;">
            <a:extLst>
              <a:ext uri="{FF2B5EF4-FFF2-40B4-BE49-F238E27FC236}">
                <a16:creationId xmlns:a16="http://schemas.microsoft.com/office/drawing/2014/main" id="{F7801917-3247-4CE5-A7AA-8534A2236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6" name="AutoShape 11" descr="Картинки по запросу &quot;Inson va tabiat rasmlar&quot;">
            <a:extLst>
              <a:ext uri="{FF2B5EF4-FFF2-40B4-BE49-F238E27FC236}">
                <a16:creationId xmlns:a16="http://schemas.microsoft.com/office/drawing/2014/main" id="{03EE8FDC-9F07-4EFA-AFCA-9394F02E8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2F71F4-2BD1-D742-87FB-29126E52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2538483"/>
            <a:ext cx="3452883" cy="41649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6" y="1278995"/>
            <a:ext cx="3984151" cy="35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78995"/>
            <a:ext cx="3909183" cy="38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2C1DD86-F6CA-498E-9F16-88AB7FCA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138E38F-A13E-E040-82C7-2D2C082A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368877"/>
            <a:ext cx="6135915" cy="485412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C51E5D-05B5-D64A-9141-AE6F73D36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15" y="1368876"/>
            <a:ext cx="5192485" cy="4854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1933302"/>
            <a:ext cx="9648825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3F92807D-FA06-46BD-8A7C-BEF44802C255}"/>
              </a:ext>
            </a:extLst>
          </p:cNvPr>
          <p:cNvSpPr/>
          <p:nvPr/>
        </p:nvSpPr>
        <p:spPr>
          <a:xfrm>
            <a:off x="0" y="0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5B8673CA-0885-4F71-91E1-3650FADD608A}"/>
              </a:ext>
            </a:extLst>
          </p:cNvPr>
          <p:cNvSpPr/>
          <p:nvPr/>
        </p:nvSpPr>
        <p:spPr>
          <a:xfrm>
            <a:off x="496389" y="2579688"/>
            <a:ext cx="391885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85AC8EE-6F73-447F-8E55-9379F716D098}"/>
              </a:ext>
            </a:extLst>
          </p:cNvPr>
          <p:cNvSpPr/>
          <p:nvPr/>
        </p:nvSpPr>
        <p:spPr>
          <a:xfrm>
            <a:off x="496389" y="4494213"/>
            <a:ext cx="39188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3DF4B039-849A-4F86-B2D2-4BE7EA97B3AF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fontAlgn="auto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Прямоугольник 1">
            <a:extLst>
              <a:ext uri="{FF2B5EF4-FFF2-40B4-BE49-F238E27FC236}">
                <a16:creationId xmlns:a16="http://schemas.microsoft.com/office/drawing/2014/main" id="{4F2087D8-DC27-43FC-B12A-8C0E20F2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77" y="2184352"/>
            <a:ext cx="11051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MAVZU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QOVOQDOSHLAR OILASI  </a:t>
            </a:r>
            <a:endParaRPr lang="ru-RU" altLang="ru-RU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304902"/>
            <a:ext cx="5915025" cy="3053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504AEB7-291C-4450-9D67-71133B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id="{2466A86A-B873-43AF-80EB-1863E4EB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74522"/>
            <a:ext cx="118268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err="1">
                <a:latin typeface="Arial" panose="020B0604020202020204" pitchFamily="34" charset="0"/>
              </a:rPr>
              <a:t>Yer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</a:rPr>
              <a:t>yuzida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</a:rPr>
              <a:t>mazkur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</a:rPr>
              <a:t>oilaga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</a:rPr>
              <a:t>mansub</a:t>
            </a:r>
            <a:r>
              <a:rPr lang="en-US" altLang="ru-RU" b="1" dirty="0">
                <a:latin typeface="Arial" panose="020B0604020202020204" pitchFamily="34" charset="0"/>
              </a:rPr>
              <a:t> 800ga </a:t>
            </a:r>
            <a:r>
              <a:rPr lang="en-US" altLang="ru-RU" b="1" dirty="0" err="1">
                <a:latin typeface="Arial" panose="020B0604020202020204" pitchFamily="34" charset="0"/>
              </a:rPr>
              <a:t>yaqin</a:t>
            </a:r>
            <a:r>
              <a:rPr lang="en-US" altLang="ru-RU" b="1" dirty="0">
                <a:latin typeface="Arial" panose="020B0604020202020204" pitchFamily="34" charset="0"/>
              </a:rPr>
              <a:t> tur </a:t>
            </a:r>
            <a:r>
              <a:rPr lang="en-US" altLang="ru-RU" b="1" dirty="0" err="1" smtClean="0">
                <a:latin typeface="Arial" panose="020B0604020202020204" pitchFamily="34" charset="0"/>
              </a:rPr>
              <a:t>o‘simlik</a:t>
            </a:r>
            <a:r>
              <a:rPr lang="en-US" altLang="ru-RU" b="1" dirty="0" smtClean="0">
                <a:latin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</a:rPr>
              <a:t>kiradi</a:t>
            </a:r>
            <a:r>
              <a:rPr lang="en-US" altLang="ru-RU" sz="2400" b="1" dirty="0" smtClean="0">
                <a:latin typeface="Arial" panose="020B0604020202020204" pitchFamily="34" charset="0"/>
              </a:rPr>
              <a:t>.</a:t>
            </a:r>
            <a:endParaRPr lang="en-US" altLang="ru-RU" sz="24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811DC0B-D9B0-2941-A3E2-8055521A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2251740"/>
            <a:ext cx="5736771" cy="426976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4E6730-4543-5E46-8358-4D4BB6403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6" y="2251740"/>
            <a:ext cx="5672821" cy="4269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504AEB7-291C-4450-9D67-71133B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id="{2466A86A-B873-43AF-80EB-1863E4EB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74522"/>
            <a:ext cx="11826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800" b="1" dirty="0" err="1">
                <a:latin typeface="Arial" panose="020B0604020202020204" pitchFamily="34" charset="0"/>
              </a:rPr>
              <a:t>Qovoqdoshlilar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oilasiga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asosan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bir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yillik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va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ko‘p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yillik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o‘tlar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kiradi</a:t>
            </a:r>
            <a:r>
              <a:rPr lang="ru-RU" altLang="ru-RU" sz="2800" b="1" dirty="0" smtClean="0">
                <a:latin typeface="Arial" panose="020B0604020202020204" pitchFamily="34" charset="0"/>
              </a:rPr>
              <a:t>.</a:t>
            </a:r>
            <a:r>
              <a:rPr lang="en-US" altLang="ru-RU" sz="2800" b="1" dirty="0" smtClean="0">
                <a:latin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latin typeface="Arial" panose="020B0604020202020204" pitchFamily="34" charset="0"/>
              </a:rPr>
              <a:t>Ularning</a:t>
            </a:r>
            <a:r>
              <a:rPr lang="en-US" altLang="ru-RU" sz="2800" b="1" dirty="0" smtClean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poyasi</a:t>
            </a:r>
            <a:r>
              <a:rPr lang="en-US" altLang="ru-RU" sz="2800" b="1" dirty="0">
                <a:latin typeface="Arial" panose="020B0604020202020204" pitchFamily="34" charset="0"/>
              </a:rPr>
              <a:t> (</a:t>
            </a:r>
            <a:r>
              <a:rPr lang="en-US" altLang="ru-RU" sz="2800" b="1" dirty="0" err="1">
                <a:latin typeface="Arial" panose="020B0604020202020204" pitchFamily="34" charset="0"/>
              </a:rPr>
              <a:t>palagi</a:t>
            </a:r>
            <a:r>
              <a:rPr lang="en-US" altLang="ru-RU" sz="2800" b="1" dirty="0">
                <a:latin typeface="Arial" panose="020B0604020202020204" pitchFamily="34" charset="0"/>
              </a:rPr>
              <a:t>) </a:t>
            </a:r>
            <a:r>
              <a:rPr lang="en-US" altLang="ru-RU" sz="2800" b="1" dirty="0" err="1">
                <a:latin typeface="Arial" panose="020B0604020202020204" pitchFamily="34" charset="0"/>
              </a:rPr>
              <a:t>yoyilib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yoki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jingalaklarga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ilashib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latin typeface="Arial" panose="020B0604020202020204" pitchFamily="34" charset="0"/>
              </a:rPr>
              <a:t>o‘sadi</a:t>
            </a:r>
            <a:r>
              <a:rPr lang="en-US" altLang="ru-RU" sz="2800" b="1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5" y="2142698"/>
            <a:ext cx="5838864" cy="44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3" y="2142698"/>
            <a:ext cx="5725111" cy="446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2FC4711-A16F-4D88-B6C1-1AFBB91E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10F12D2A-C2AE-4D6C-885C-29FFE6F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274" y="1300238"/>
            <a:ext cx="6450739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to‘g‘ri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ayrim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hasharotlar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changlanadi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0700BC0-9A8F-614D-A0F0-B30B3F3FD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4" y="1300239"/>
            <a:ext cx="4976632" cy="523119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4C5899C-53DC-2E49-BEE1-0FA9CF2DC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41" y="2416345"/>
            <a:ext cx="6011862" cy="4115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990600"/>
          </a:xfrm>
        </p:spPr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GUL TUZILISHI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Прямоугольник 31"/>
          <p:cNvSpPr>
            <a:spLocks noChangeArrowheads="1"/>
          </p:cNvSpPr>
          <p:nvPr/>
        </p:nvSpPr>
        <p:spPr bwMode="auto">
          <a:xfrm>
            <a:off x="449263" y="1704975"/>
            <a:ext cx="502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altLang="ru-RU" sz="2000" b="1" dirty="0">
                <a:latin typeface="Arial" panose="020B0604020202020204" pitchFamily="34" charset="0"/>
              </a:rPr>
              <a:t>(5) </a:t>
            </a:r>
            <a:r>
              <a:rPr lang="en-US" altLang="ru-RU" sz="2000" b="1" dirty="0" smtClean="0">
                <a:latin typeface="Arial" panose="020B0604020202020204" pitchFamily="34" charset="0"/>
              </a:rPr>
              <a:t>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ru-RU" sz="2000" b="1" dirty="0" smtClean="0">
                <a:latin typeface="Arial" panose="020B0604020202020204" pitchFamily="34" charset="0"/>
              </a:rPr>
              <a:t>(2</a:t>
            </a:r>
            <a:r>
              <a:rPr lang="en-US" altLang="ru-RU" sz="2000" b="1" dirty="0">
                <a:latin typeface="Arial" panose="020B0604020202020204" pitchFamily="34" charset="0"/>
              </a:rPr>
              <a:t>)+(2)+1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есяц 2"/>
          <p:cNvSpPr/>
          <p:nvPr/>
        </p:nvSpPr>
        <p:spPr>
          <a:xfrm rot="18299287">
            <a:off x="8107806" y="3256453"/>
            <a:ext cx="322623" cy="1211154"/>
          </a:xfrm>
          <a:prstGeom prst="moon">
            <a:avLst>
              <a:gd name="adj" fmla="val 58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Месяц 11"/>
          <p:cNvSpPr/>
          <p:nvPr/>
        </p:nvSpPr>
        <p:spPr>
          <a:xfrm rot="719702">
            <a:off x="7619429" y="2267501"/>
            <a:ext cx="366713" cy="1182745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9605896">
            <a:off x="9466276" y="2251757"/>
            <a:ext cx="366712" cy="1090232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есяц 13"/>
          <p:cNvSpPr/>
          <p:nvPr/>
        </p:nvSpPr>
        <p:spPr>
          <a:xfrm rot="13894437">
            <a:off x="9178131" y="3315494"/>
            <a:ext cx="341313" cy="1069975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Месяц 14"/>
          <p:cNvSpPr/>
          <p:nvPr/>
        </p:nvSpPr>
        <p:spPr>
          <a:xfrm rot="5400000">
            <a:off x="8534400" y="1539875"/>
            <a:ext cx="341313" cy="1223963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3641669">
            <a:off x="7977201" y="1255948"/>
            <a:ext cx="365125" cy="167210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8" name="Левая фигурная скобка 17"/>
          <p:cNvSpPr/>
          <p:nvPr/>
        </p:nvSpPr>
        <p:spPr>
          <a:xfrm rot="12557551">
            <a:off x="9712528" y="3024578"/>
            <a:ext cx="390525" cy="136286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 rot="16432150">
            <a:off x="8557433" y="3569162"/>
            <a:ext cx="365125" cy="151851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8107559">
            <a:off x="9415221" y="1455760"/>
            <a:ext cx="479486" cy="165458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20587857">
            <a:off x="7474455" y="2629632"/>
            <a:ext cx="314325" cy="165007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283381" y="2923242"/>
            <a:ext cx="214313" cy="17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197159" y="3119614"/>
            <a:ext cx="214312" cy="173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123104" y="3119614"/>
            <a:ext cx="215900" cy="17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049856" y="2923242"/>
            <a:ext cx="286649" cy="188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572565" y="2733287"/>
            <a:ext cx="395053" cy="134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r="33594"/>
          <a:stretch>
            <a:fillRect/>
          </a:stretch>
        </p:blipFill>
        <p:spPr bwMode="auto">
          <a:xfrm>
            <a:off x="10288588" y="1169988"/>
            <a:ext cx="1704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">
            <a:extLst>
              <a:ext uri="{FF2B5EF4-FFF2-40B4-BE49-F238E27FC236}">
                <a16:creationId xmlns:a16="http://schemas.microsoft.com/office/drawing/2014/main" id="{C950CCFC-DCDC-9F4B-844B-7EE8928A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923242"/>
            <a:ext cx="5327976" cy="35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5" grpId="0" animBg="1"/>
      <p:bldP spid="18" grpId="0" animBg="1"/>
      <p:bldP spid="19" grpId="0" animBg="1"/>
      <p:bldP spid="20" grpId="0" animBg="1"/>
      <p:bldP spid="22" grpId="0" animBg="1"/>
      <p:bldP spid="8" grpId="0" animBg="1"/>
      <p:bldP spid="26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990600"/>
          </a:xfrm>
        </p:spPr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GUL TUZILISHI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Прямоугольник 31"/>
          <p:cNvSpPr>
            <a:spLocks noChangeArrowheads="1"/>
          </p:cNvSpPr>
          <p:nvPr/>
        </p:nvSpPr>
        <p:spPr bwMode="auto">
          <a:xfrm>
            <a:off x="449263" y="1704975"/>
            <a:ext cx="502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altLang="ru-RU" sz="2000" b="1" dirty="0">
                <a:latin typeface="Arial" panose="020B0604020202020204" pitchFamily="34" charset="0"/>
              </a:rPr>
              <a:t>(5) </a:t>
            </a:r>
            <a:r>
              <a:rPr lang="en-US" altLang="ru-RU" sz="2000" b="1" dirty="0" smtClean="0">
                <a:latin typeface="Arial" panose="020B0604020202020204" pitchFamily="34" charset="0"/>
              </a:rPr>
              <a:t>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ru-RU" sz="2000" b="1" dirty="0" smtClean="0">
                <a:latin typeface="Arial" panose="020B0604020202020204" pitchFamily="34" charset="0"/>
              </a:rPr>
              <a:t>(2</a:t>
            </a:r>
            <a:r>
              <a:rPr lang="en-US" altLang="ru-RU" sz="2000" b="1" dirty="0">
                <a:latin typeface="Arial" panose="020B0604020202020204" pitchFamily="34" charset="0"/>
              </a:rPr>
              <a:t>)+(2)+1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есяц 2"/>
          <p:cNvSpPr/>
          <p:nvPr/>
        </p:nvSpPr>
        <p:spPr>
          <a:xfrm rot="18299287">
            <a:off x="8107806" y="3256453"/>
            <a:ext cx="322623" cy="1211154"/>
          </a:xfrm>
          <a:prstGeom prst="moon">
            <a:avLst>
              <a:gd name="adj" fmla="val 58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Месяц 11"/>
          <p:cNvSpPr/>
          <p:nvPr/>
        </p:nvSpPr>
        <p:spPr>
          <a:xfrm rot="719702">
            <a:off x="7619429" y="2267501"/>
            <a:ext cx="366713" cy="1182745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9605896">
            <a:off x="9466276" y="2251757"/>
            <a:ext cx="366712" cy="1090232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есяц 13"/>
          <p:cNvSpPr/>
          <p:nvPr/>
        </p:nvSpPr>
        <p:spPr>
          <a:xfrm rot="13894437">
            <a:off x="9178131" y="3315494"/>
            <a:ext cx="341313" cy="1069975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Месяц 14"/>
          <p:cNvSpPr/>
          <p:nvPr/>
        </p:nvSpPr>
        <p:spPr>
          <a:xfrm rot="5400000">
            <a:off x="8534400" y="1539875"/>
            <a:ext cx="341313" cy="1223963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3641669">
            <a:off x="7977201" y="1255948"/>
            <a:ext cx="365125" cy="167210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8" name="Левая фигурная скобка 17"/>
          <p:cNvSpPr/>
          <p:nvPr/>
        </p:nvSpPr>
        <p:spPr>
          <a:xfrm rot="12557551">
            <a:off x="9711063" y="3030187"/>
            <a:ext cx="390525" cy="135687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 rot="16432150">
            <a:off x="8497888" y="3636963"/>
            <a:ext cx="365125" cy="140017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8107559">
            <a:off x="9415221" y="1455760"/>
            <a:ext cx="479486" cy="165458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20587857">
            <a:off x="7439444" y="2711778"/>
            <a:ext cx="314325" cy="149066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pic>
        <p:nvPicPr>
          <p:cNvPr id="11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r="33594"/>
          <a:stretch>
            <a:fillRect/>
          </a:stretch>
        </p:blipFill>
        <p:spPr bwMode="auto">
          <a:xfrm>
            <a:off x="10288588" y="1169988"/>
            <a:ext cx="1704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">
            <a:extLst>
              <a:ext uri="{FF2B5EF4-FFF2-40B4-BE49-F238E27FC236}">
                <a16:creationId xmlns:a16="http://schemas.microsoft.com/office/drawing/2014/main" id="{C950CCFC-DCDC-9F4B-844B-7EE8928A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3475441"/>
            <a:ext cx="5327976" cy="2990674"/>
          </a:xfrm>
          <a:prstGeom prst="rect">
            <a:avLst/>
          </a:prstGeom>
        </p:spPr>
      </p:pic>
      <p:sp>
        <p:nvSpPr>
          <p:cNvPr id="29" name="Прямоугольник 31"/>
          <p:cNvSpPr>
            <a:spLocks noChangeArrowheads="1"/>
          </p:cNvSpPr>
          <p:nvPr/>
        </p:nvSpPr>
        <p:spPr bwMode="auto">
          <a:xfrm>
            <a:off x="469124" y="2533937"/>
            <a:ext cx="502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Arial" panose="020B0604020202020204" pitchFamily="34" charset="0"/>
              </a:rPr>
              <a:t>2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altLang="ru-RU" sz="2000" b="1" dirty="0">
                <a:latin typeface="Arial" panose="020B0604020202020204" pitchFamily="34" charset="0"/>
              </a:rPr>
              <a:t>(5) </a:t>
            </a:r>
            <a:r>
              <a:rPr lang="en-US" altLang="ru-RU" sz="2000" b="1" dirty="0" smtClean="0">
                <a:latin typeface="Arial" panose="020B0604020202020204" pitchFamily="34" charset="0"/>
              </a:rPr>
              <a:t>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ru-RU" sz="2000" b="1" dirty="0" smtClean="0">
                <a:latin typeface="Arial" panose="020B0604020202020204" pitchFamily="34" charset="0"/>
              </a:rPr>
              <a:t>0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ый треугольник 34"/>
          <p:cNvSpPr/>
          <p:nvPr/>
        </p:nvSpPr>
        <p:spPr>
          <a:xfrm rot="8133889">
            <a:off x="8542538" y="2975640"/>
            <a:ext cx="476250" cy="471487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680650" y="2961352"/>
            <a:ext cx="214313" cy="2603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5" grpId="0" animBg="1"/>
      <p:bldP spid="18" grpId="0" animBg="1"/>
      <p:bldP spid="19" grpId="0" animBg="1"/>
      <p:bldP spid="20" grpId="0" animBg="1"/>
      <p:bldP spid="22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F497183-55CD-46D7-9732-78776C64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412A4683-A8E7-4998-A8D5-158BD0CA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714" y="1231639"/>
            <a:ext cx="6486299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Qovoqdoshlarga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o‘simliklarning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ayrim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bo‘lgani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uchun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ularni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urug‘chi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alohida-alohida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formula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diagrammalar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beriladi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3D51605-BEBF-C14B-AA45-4541EBDD3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1395411"/>
            <a:ext cx="4971143" cy="50815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33" y="3556376"/>
            <a:ext cx="6284860" cy="29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626f37b710e835224579a1b0dd8fa272a2"/>
  <p:tag name="ISPRING_PROJECT_FOLDER_UPDATED" val="1"/>
  <p:tag name="ISPRING_UUID" val="{0A3261ED-E5B9-4156-ABC6-04A1CCD77A4E}"/>
  <p:tag name="ISPRING_RESOURCE_FOLDER" val="C:\Users\USER\Downloads\Telegram Desktop\o'simliklarning ko'payishi 5\"/>
  <p:tag name="ISPRING_PRESENTATION_PATH" val="C:\Users\USER\Downloads\Telegram Desktop\o'simliklarning ko'payishi 5.ppt"/>
  <p:tag name="ISPRING_SCREEN_RECS_UPDATED" val="C:\Users\USER\Downloads\Telegram Desktop\o'simliklarning ko'payishi 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</TotalTime>
  <Words>551</Words>
  <Application>Microsoft Office PowerPoint</Application>
  <PresentationFormat>Широкоэкранный</PresentationFormat>
  <Paragraphs>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QOVOQDOSHLAR OILASI</vt:lpstr>
      <vt:lpstr>QOVOQDOSHLAR OILASI</vt:lpstr>
      <vt:lpstr>QOVOQDOSHLAR OILASI</vt:lpstr>
      <vt:lpstr>GUL TUZILISHI</vt:lpstr>
      <vt:lpstr>GUL TUZILISHI</vt:lpstr>
      <vt:lpstr>QOVOQDOSHLAR OILASI</vt:lpstr>
      <vt:lpstr>OSHQOVOQLAR</vt:lpstr>
      <vt:lpstr>OSHQOVOQLAR</vt:lpstr>
      <vt:lpstr>OSHQOVOQLAR</vt:lpstr>
      <vt:lpstr>OSHQOVOQLAR</vt:lpstr>
      <vt:lpstr>OSHQOVOQLAR</vt:lpstr>
      <vt:lpstr>QOVOQDOSHLAR OILASI</vt:lpstr>
      <vt:lpstr>QOVOQDOSHLAR OILASI</vt:lpstr>
      <vt:lpstr>QOVOQNING FOYDALI XUSUSIYATLARI</vt:lpstr>
      <vt:lpstr>QOVOQNING FOYDALI XUSUSIYATLARI</vt:lpstr>
      <vt:lpstr>QOVOQNING FOYDALI XUSUSIYATLARI</vt:lpstr>
      <vt:lpstr>QOVOQNING FOYDALI XUSUSIYATLARI</vt:lpstr>
      <vt:lpstr>QOVOQNING FOYDALI XUSUSIYATLARI</vt:lpstr>
      <vt:lpstr>BU QIZIQ</vt:lpstr>
      <vt:lpstr>QOVOQDOSHLAR OILASI</vt:lpstr>
      <vt:lpstr>MUSTAHKAMLASH</vt:lpstr>
      <vt:lpstr>Презентация PowerPoint</vt:lpstr>
      <vt:lpstr>Презентация PowerPoint</vt:lpstr>
      <vt:lpstr>OSHQOVOQLAR</vt:lpstr>
      <vt:lpstr>QOVOQLAR BARGLARINING TURLARI</vt:lpstr>
      <vt:lpstr>QOVOQDOSHLAR OILASI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1162</cp:revision>
  <dcterms:created xsi:type="dcterms:W3CDTF">2020-05-11T10:31:43Z</dcterms:created>
  <dcterms:modified xsi:type="dcterms:W3CDTF">2021-03-30T10:22:37Z</dcterms:modified>
</cp:coreProperties>
</file>