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03" r:id="rId2"/>
    <p:sldId id="320" r:id="rId3"/>
    <p:sldId id="319" r:id="rId4"/>
    <p:sldId id="269" r:id="rId5"/>
    <p:sldId id="321" r:id="rId6"/>
    <p:sldId id="322" r:id="rId7"/>
    <p:sldId id="309" r:id="rId8"/>
    <p:sldId id="304" r:id="rId9"/>
    <p:sldId id="310" r:id="rId10"/>
    <p:sldId id="312" r:id="rId11"/>
    <p:sldId id="313" r:id="rId12"/>
    <p:sldId id="323" r:id="rId13"/>
    <p:sldId id="317" r:id="rId14"/>
    <p:sldId id="29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A14"/>
    <a:srgbClr val="FFFFFF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660"/>
  </p:normalViewPr>
  <p:slideViewPr>
    <p:cSldViewPr>
      <p:cViewPr varScale="1">
        <p:scale>
          <a:sx n="41" d="100"/>
          <a:sy n="41" d="100"/>
        </p:scale>
        <p:origin x="990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B3729-AEEB-4E5C-B137-06CF33C155FE}" type="datetimeFigureOut">
              <a:rPr lang="ru-RU" smtClean="0"/>
              <a:t>02.04.2021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51D78-0857-4490-B9BA-15E63EB692C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0760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69578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159896" y="2714259"/>
            <a:ext cx="7017046" cy="2761330"/>
          </a:xfrm>
          <a:prstGeom prst="rect">
            <a:avLst/>
          </a:prstGeom>
        </p:spPr>
        <p:txBody>
          <a:bodyPr vert="horz" wrap="square" lIns="0" tIns="29525" rIns="0" bIns="0" rtlCol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sz="5400" b="1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5400" b="1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r>
              <a:rPr lang="en-US" sz="5400" b="1" dirty="0" smtClean="0">
                <a:solidFill>
                  <a:srgbClr val="2365C7"/>
                </a:solidFill>
                <a:latin typeface="Arial"/>
                <a:cs typeface="Arial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Ernest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Seton-</a:t>
            </a:r>
            <a:r>
              <a:rPr lang="en-US" sz="5400" b="1" dirty="0" err="1" smtClean="0">
                <a:solidFill>
                  <a:srgbClr val="002060"/>
                </a:solidFill>
                <a:latin typeface="Arial"/>
                <a:cs typeface="Arial"/>
              </a:rPr>
              <a:t>Tompson</a:t>
            </a: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</a:pPr>
            <a:r>
              <a:rPr lang="en-US" sz="5400" b="1" dirty="0" smtClean="0">
                <a:solidFill>
                  <a:srgbClr val="002060"/>
                </a:solidFill>
                <a:latin typeface="Arial"/>
                <a:cs typeface="Arial"/>
              </a:rPr>
              <a:t>							</a:t>
            </a:r>
            <a:endParaRPr lang="en-US" sz="5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14455" y="2589496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14455" y="4581128"/>
            <a:ext cx="727405" cy="143870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134374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5715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120336" y="482101"/>
            <a:ext cx="209664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270382" y="687726"/>
            <a:ext cx="1915681" cy="864876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r>
              <a:rPr lang="ru-RU" sz="5400" b="1" spc="21" dirty="0" smtClean="0">
                <a:solidFill>
                  <a:srgbClr val="FEFEFE"/>
                </a:solidFill>
                <a:latin typeface="Arial"/>
                <a:cs typeface="Arial"/>
              </a:rPr>
              <a:t>- </a:t>
            </a:r>
            <a:r>
              <a:rPr lang="en-US" sz="5400" spc="-11" dirty="0" err="1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5400" dirty="0">
              <a:latin typeface="Arial"/>
              <a:cs typeface="Arial"/>
            </a:endParaRPr>
          </a:p>
        </p:txBody>
      </p:sp>
      <p:sp>
        <p:nvSpPr>
          <p:cNvPr id="46" name="object 2">
            <a:extLst>
              <a:ext uri="{FF2B5EF4-FFF2-40B4-BE49-F238E27FC236}">
                <a16:creationId xmlns:a16="http://schemas.microsoft.com/office/drawing/2014/main" id="{B8AE967A-8A32-463D-BEB3-961169192AFF}"/>
              </a:ext>
            </a:extLst>
          </p:cNvPr>
          <p:cNvSpPr txBox="1">
            <a:spLocks/>
          </p:cNvSpPr>
          <p:nvPr/>
        </p:nvSpPr>
        <p:spPr>
          <a:xfrm>
            <a:off x="3877868" y="473315"/>
            <a:ext cx="3985099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en-US" sz="7196" kern="0" spc="21" dirty="0" err="1">
                <a:solidFill>
                  <a:sysClr val="window" lastClr="FFFFFF"/>
                </a:solidFill>
              </a:rPr>
              <a:t>Adabiyot</a:t>
            </a:r>
            <a:endParaRPr lang="en-US" sz="7196" kern="0" spc="21" dirty="0">
              <a:solidFill>
                <a:sysClr val="window" lastClr="FFFFFF"/>
              </a:solidFill>
            </a:endParaRPr>
          </a:p>
        </p:txBody>
      </p:sp>
      <p:sp>
        <p:nvSpPr>
          <p:cNvPr id="47" name="object 11">
            <a:extLst>
              <a:ext uri="{FF2B5EF4-FFF2-40B4-BE49-F238E27FC236}">
                <a16:creationId xmlns:a16="http://schemas.microsoft.com/office/drawing/2014/main" id="{38127922-7F66-46DD-B48F-9CFEFAEAC55F}"/>
              </a:ext>
            </a:extLst>
          </p:cNvPr>
          <p:cNvSpPr/>
          <p:nvPr/>
        </p:nvSpPr>
        <p:spPr>
          <a:xfrm>
            <a:off x="704893" y="614405"/>
            <a:ext cx="936801" cy="897823"/>
          </a:xfrm>
          <a:custGeom>
            <a:avLst/>
            <a:gdLst/>
            <a:ahLst/>
            <a:cxnLst/>
            <a:rect l="l" t="t" r="r" b="b"/>
            <a:pathLst>
              <a:path w="442595" h="424180">
                <a:moveTo>
                  <a:pt x="439548" y="319402"/>
                </a:moveTo>
                <a:lnTo>
                  <a:pt x="52138" y="319402"/>
                </a:lnTo>
                <a:lnTo>
                  <a:pt x="31861" y="323505"/>
                </a:lnTo>
                <a:lnTo>
                  <a:pt x="15286" y="334689"/>
                </a:lnTo>
                <a:lnTo>
                  <a:pt x="4103" y="351264"/>
                </a:lnTo>
                <a:lnTo>
                  <a:pt x="0" y="371541"/>
                </a:lnTo>
                <a:lnTo>
                  <a:pt x="4103" y="391814"/>
                </a:lnTo>
                <a:lnTo>
                  <a:pt x="15286" y="408387"/>
                </a:lnTo>
                <a:lnTo>
                  <a:pt x="31861" y="419570"/>
                </a:lnTo>
                <a:lnTo>
                  <a:pt x="52138" y="423673"/>
                </a:lnTo>
                <a:lnTo>
                  <a:pt x="328301" y="423673"/>
                </a:lnTo>
                <a:lnTo>
                  <a:pt x="331199" y="420775"/>
                </a:lnTo>
                <a:lnTo>
                  <a:pt x="331199" y="413618"/>
                </a:lnTo>
                <a:lnTo>
                  <a:pt x="328301" y="410716"/>
                </a:lnTo>
                <a:lnTo>
                  <a:pt x="52138" y="410716"/>
                </a:lnTo>
                <a:lnTo>
                  <a:pt x="36902" y="407633"/>
                </a:lnTo>
                <a:lnTo>
                  <a:pt x="24445" y="399230"/>
                </a:lnTo>
                <a:lnTo>
                  <a:pt x="16039" y="386776"/>
                </a:lnTo>
                <a:lnTo>
                  <a:pt x="12955" y="371541"/>
                </a:lnTo>
                <a:lnTo>
                  <a:pt x="16039" y="356305"/>
                </a:lnTo>
                <a:lnTo>
                  <a:pt x="24445" y="343850"/>
                </a:lnTo>
                <a:lnTo>
                  <a:pt x="36902" y="335446"/>
                </a:lnTo>
                <a:lnTo>
                  <a:pt x="52138" y="332362"/>
                </a:lnTo>
                <a:lnTo>
                  <a:pt x="439548" y="332362"/>
                </a:lnTo>
                <a:lnTo>
                  <a:pt x="442446" y="329457"/>
                </a:lnTo>
                <a:lnTo>
                  <a:pt x="442446" y="322300"/>
                </a:lnTo>
                <a:lnTo>
                  <a:pt x="439548" y="319402"/>
                </a:lnTo>
                <a:close/>
              </a:path>
              <a:path w="442595" h="424180">
                <a:moveTo>
                  <a:pt x="439548" y="410716"/>
                </a:moveTo>
                <a:lnTo>
                  <a:pt x="354347" y="410716"/>
                </a:lnTo>
                <a:lnTo>
                  <a:pt x="351445" y="413618"/>
                </a:lnTo>
                <a:lnTo>
                  <a:pt x="351445" y="420775"/>
                </a:lnTo>
                <a:lnTo>
                  <a:pt x="354347" y="423673"/>
                </a:lnTo>
                <a:lnTo>
                  <a:pt x="439548" y="423673"/>
                </a:lnTo>
                <a:lnTo>
                  <a:pt x="442446" y="420775"/>
                </a:lnTo>
                <a:lnTo>
                  <a:pt x="442446" y="413618"/>
                </a:lnTo>
                <a:lnTo>
                  <a:pt x="439548" y="410716"/>
                </a:lnTo>
                <a:close/>
              </a:path>
              <a:path w="442595" h="424180">
                <a:moveTo>
                  <a:pt x="432503" y="332362"/>
                </a:moveTo>
                <a:lnTo>
                  <a:pt x="418830" y="332362"/>
                </a:lnTo>
                <a:lnTo>
                  <a:pt x="416437" y="340457"/>
                </a:lnTo>
                <a:lnTo>
                  <a:pt x="414121" y="350137"/>
                </a:lnTo>
                <a:lnTo>
                  <a:pt x="412372" y="360724"/>
                </a:lnTo>
                <a:lnTo>
                  <a:pt x="411680" y="371541"/>
                </a:lnTo>
                <a:lnTo>
                  <a:pt x="412372" y="382354"/>
                </a:lnTo>
                <a:lnTo>
                  <a:pt x="414121" y="392940"/>
                </a:lnTo>
                <a:lnTo>
                  <a:pt x="416437" y="402620"/>
                </a:lnTo>
                <a:lnTo>
                  <a:pt x="418830" y="410716"/>
                </a:lnTo>
                <a:lnTo>
                  <a:pt x="432503" y="410716"/>
                </a:lnTo>
                <a:lnTo>
                  <a:pt x="430159" y="403448"/>
                </a:lnTo>
                <a:lnTo>
                  <a:pt x="427579" y="393776"/>
                </a:lnTo>
                <a:lnTo>
                  <a:pt x="425494" y="382780"/>
                </a:lnTo>
                <a:lnTo>
                  <a:pt x="424637" y="371541"/>
                </a:lnTo>
                <a:lnTo>
                  <a:pt x="425494" y="360297"/>
                </a:lnTo>
                <a:lnTo>
                  <a:pt x="427579" y="349299"/>
                </a:lnTo>
                <a:lnTo>
                  <a:pt x="430159" y="339627"/>
                </a:lnTo>
                <a:lnTo>
                  <a:pt x="432503" y="332362"/>
                </a:lnTo>
                <a:close/>
              </a:path>
              <a:path w="442595" h="424180">
                <a:moveTo>
                  <a:pt x="437324" y="60998"/>
                </a:moveTo>
                <a:lnTo>
                  <a:pt x="91180" y="60998"/>
                </a:lnTo>
                <a:lnTo>
                  <a:pt x="72562" y="64766"/>
                </a:lnTo>
                <a:lnTo>
                  <a:pt x="57340" y="75038"/>
                </a:lnTo>
                <a:lnTo>
                  <a:pt x="47069" y="90259"/>
                </a:lnTo>
                <a:lnTo>
                  <a:pt x="43300" y="108878"/>
                </a:lnTo>
                <a:lnTo>
                  <a:pt x="47069" y="127498"/>
                </a:lnTo>
                <a:lnTo>
                  <a:pt x="57340" y="142719"/>
                </a:lnTo>
                <a:lnTo>
                  <a:pt x="72562" y="152990"/>
                </a:lnTo>
                <a:lnTo>
                  <a:pt x="91180" y="156758"/>
                </a:lnTo>
                <a:lnTo>
                  <a:pt x="69324" y="156758"/>
                </a:lnTo>
                <a:lnTo>
                  <a:pt x="27786" y="184311"/>
                </a:lnTo>
                <a:lnTo>
                  <a:pt x="24237" y="274312"/>
                </a:lnTo>
                <a:lnTo>
                  <a:pt x="27786" y="291847"/>
                </a:lnTo>
                <a:lnTo>
                  <a:pt x="37458" y="306181"/>
                </a:lnTo>
                <a:lnTo>
                  <a:pt x="51791" y="315853"/>
                </a:lnTo>
                <a:lnTo>
                  <a:pt x="69324" y="319402"/>
                </a:lnTo>
                <a:lnTo>
                  <a:pt x="390660" y="319402"/>
                </a:lnTo>
                <a:lnTo>
                  <a:pt x="393559" y="316500"/>
                </a:lnTo>
                <a:lnTo>
                  <a:pt x="393559" y="309347"/>
                </a:lnTo>
                <a:lnTo>
                  <a:pt x="390660" y="306445"/>
                </a:lnTo>
                <a:lnTo>
                  <a:pt x="69324" y="306445"/>
                </a:lnTo>
                <a:lnTo>
                  <a:pt x="56828" y="303917"/>
                </a:lnTo>
                <a:lnTo>
                  <a:pt x="46614" y="297025"/>
                </a:lnTo>
                <a:lnTo>
                  <a:pt x="39723" y="286810"/>
                </a:lnTo>
                <a:lnTo>
                  <a:pt x="37194" y="274312"/>
                </a:lnTo>
                <a:lnTo>
                  <a:pt x="37311" y="201264"/>
                </a:lnTo>
                <a:lnTo>
                  <a:pt x="39723" y="189349"/>
                </a:lnTo>
                <a:lnTo>
                  <a:pt x="46614" y="179135"/>
                </a:lnTo>
                <a:lnTo>
                  <a:pt x="56828" y="172243"/>
                </a:lnTo>
                <a:lnTo>
                  <a:pt x="69324" y="169715"/>
                </a:lnTo>
                <a:lnTo>
                  <a:pt x="272069" y="169715"/>
                </a:lnTo>
                <a:lnTo>
                  <a:pt x="272069" y="143798"/>
                </a:lnTo>
                <a:lnTo>
                  <a:pt x="91180" y="143798"/>
                </a:lnTo>
                <a:lnTo>
                  <a:pt x="77602" y="141049"/>
                </a:lnTo>
                <a:lnTo>
                  <a:pt x="66500" y="133558"/>
                </a:lnTo>
                <a:lnTo>
                  <a:pt x="59008" y="122457"/>
                </a:lnTo>
                <a:lnTo>
                  <a:pt x="56259" y="108878"/>
                </a:lnTo>
                <a:lnTo>
                  <a:pt x="59008" y="95299"/>
                </a:lnTo>
                <a:lnTo>
                  <a:pt x="66500" y="84196"/>
                </a:lnTo>
                <a:lnTo>
                  <a:pt x="77602" y="76703"/>
                </a:lnTo>
                <a:lnTo>
                  <a:pt x="91180" y="73954"/>
                </a:lnTo>
                <a:lnTo>
                  <a:pt x="437324" y="73954"/>
                </a:lnTo>
                <a:lnTo>
                  <a:pt x="440228" y="71056"/>
                </a:lnTo>
                <a:lnTo>
                  <a:pt x="440228" y="63900"/>
                </a:lnTo>
                <a:lnTo>
                  <a:pt x="437324" y="60998"/>
                </a:lnTo>
                <a:close/>
              </a:path>
              <a:path w="442595" h="424180">
                <a:moveTo>
                  <a:pt x="364773" y="279319"/>
                </a:moveTo>
                <a:lnTo>
                  <a:pt x="358407" y="282596"/>
                </a:lnTo>
                <a:lnTo>
                  <a:pt x="357159" y="286501"/>
                </a:lnTo>
                <a:lnTo>
                  <a:pt x="361878" y="295652"/>
                </a:lnTo>
                <a:lnTo>
                  <a:pt x="365412" y="301195"/>
                </a:lnTo>
                <a:lnTo>
                  <a:pt x="369417" y="306445"/>
                </a:lnTo>
                <a:lnTo>
                  <a:pt x="386379" y="306445"/>
                </a:lnTo>
                <a:lnTo>
                  <a:pt x="381764" y="301183"/>
                </a:lnTo>
                <a:lnTo>
                  <a:pt x="377507" y="295584"/>
                </a:lnTo>
                <a:lnTo>
                  <a:pt x="373727" y="289832"/>
                </a:lnTo>
                <a:lnTo>
                  <a:pt x="370316" y="283748"/>
                </a:lnTo>
                <a:lnTo>
                  <a:pt x="368679" y="280569"/>
                </a:lnTo>
                <a:lnTo>
                  <a:pt x="364773" y="279319"/>
                </a:lnTo>
                <a:close/>
              </a:path>
              <a:path w="442595" h="424180">
                <a:moveTo>
                  <a:pt x="386358" y="169715"/>
                </a:moveTo>
                <a:lnTo>
                  <a:pt x="369388" y="169715"/>
                </a:lnTo>
                <a:lnTo>
                  <a:pt x="359477" y="185128"/>
                </a:lnTo>
                <a:lnTo>
                  <a:pt x="352251" y="201849"/>
                </a:lnTo>
                <a:lnTo>
                  <a:pt x="347827" y="219594"/>
                </a:lnTo>
                <a:lnTo>
                  <a:pt x="346326" y="238079"/>
                </a:lnTo>
                <a:lnTo>
                  <a:pt x="346326" y="244717"/>
                </a:lnTo>
                <a:lnTo>
                  <a:pt x="346913" y="251369"/>
                </a:lnTo>
                <a:lnTo>
                  <a:pt x="348612" y="260992"/>
                </a:lnTo>
                <a:lnTo>
                  <a:pt x="351345" y="263199"/>
                </a:lnTo>
                <a:lnTo>
                  <a:pt x="354804" y="263199"/>
                </a:lnTo>
                <a:lnTo>
                  <a:pt x="355185" y="263170"/>
                </a:lnTo>
                <a:lnTo>
                  <a:pt x="359088" y="262475"/>
                </a:lnTo>
                <a:lnTo>
                  <a:pt x="361439" y="259113"/>
                </a:lnTo>
                <a:lnTo>
                  <a:pt x="359801" y="249850"/>
                </a:lnTo>
                <a:lnTo>
                  <a:pt x="359352" y="244717"/>
                </a:lnTo>
                <a:lnTo>
                  <a:pt x="359286" y="238079"/>
                </a:lnTo>
                <a:lnTo>
                  <a:pt x="361058" y="219208"/>
                </a:lnTo>
                <a:lnTo>
                  <a:pt x="366268" y="201264"/>
                </a:lnTo>
                <a:lnTo>
                  <a:pt x="374754" y="184637"/>
                </a:lnTo>
                <a:lnTo>
                  <a:pt x="386358" y="169715"/>
                </a:lnTo>
                <a:close/>
              </a:path>
              <a:path w="442595" h="424180">
                <a:moveTo>
                  <a:pt x="305304" y="191105"/>
                </a:moveTo>
                <a:lnTo>
                  <a:pt x="282202" y="191105"/>
                </a:lnTo>
                <a:lnTo>
                  <a:pt x="291815" y="202039"/>
                </a:lnTo>
                <a:lnTo>
                  <a:pt x="295783" y="203028"/>
                </a:lnTo>
                <a:lnTo>
                  <a:pt x="302975" y="200322"/>
                </a:lnTo>
                <a:lnTo>
                  <a:pt x="305304" y="196959"/>
                </a:lnTo>
                <a:lnTo>
                  <a:pt x="305304" y="191105"/>
                </a:lnTo>
                <a:close/>
              </a:path>
              <a:path w="442595" h="424180">
                <a:moveTo>
                  <a:pt x="272069" y="169715"/>
                </a:moveTo>
                <a:lnTo>
                  <a:pt x="259105" y="169715"/>
                </a:lnTo>
                <a:lnTo>
                  <a:pt x="259105" y="196959"/>
                </a:lnTo>
                <a:lnTo>
                  <a:pt x="261432" y="200322"/>
                </a:lnTo>
                <a:lnTo>
                  <a:pt x="265035" y="201676"/>
                </a:lnTo>
                <a:lnTo>
                  <a:pt x="267544" y="202759"/>
                </a:lnTo>
                <a:lnTo>
                  <a:pt x="272141" y="202359"/>
                </a:lnTo>
                <a:lnTo>
                  <a:pt x="275132" y="199155"/>
                </a:lnTo>
                <a:lnTo>
                  <a:pt x="282202" y="191105"/>
                </a:lnTo>
                <a:lnTo>
                  <a:pt x="305304" y="191105"/>
                </a:lnTo>
                <a:lnTo>
                  <a:pt x="305304" y="183017"/>
                </a:lnTo>
                <a:lnTo>
                  <a:pt x="272069" y="183017"/>
                </a:lnTo>
                <a:lnTo>
                  <a:pt x="272069" y="169715"/>
                </a:lnTo>
                <a:close/>
              </a:path>
              <a:path w="442595" h="424180">
                <a:moveTo>
                  <a:pt x="284565" y="175701"/>
                </a:moveTo>
                <a:lnTo>
                  <a:pt x="279845" y="175701"/>
                </a:lnTo>
                <a:lnTo>
                  <a:pt x="277606" y="176712"/>
                </a:lnTo>
                <a:lnTo>
                  <a:pt x="272069" y="183017"/>
                </a:lnTo>
                <a:lnTo>
                  <a:pt x="292345" y="183017"/>
                </a:lnTo>
                <a:lnTo>
                  <a:pt x="286804" y="176712"/>
                </a:lnTo>
                <a:lnTo>
                  <a:pt x="284565" y="175701"/>
                </a:lnTo>
                <a:close/>
              </a:path>
              <a:path w="442595" h="424180">
                <a:moveTo>
                  <a:pt x="367595" y="104612"/>
                </a:moveTo>
                <a:lnTo>
                  <a:pt x="292345" y="104612"/>
                </a:lnTo>
                <a:lnTo>
                  <a:pt x="292345" y="183017"/>
                </a:lnTo>
                <a:lnTo>
                  <a:pt x="305304" y="183017"/>
                </a:lnTo>
                <a:lnTo>
                  <a:pt x="305304" y="169715"/>
                </a:lnTo>
                <a:lnTo>
                  <a:pt x="390660" y="169715"/>
                </a:lnTo>
                <a:lnTo>
                  <a:pt x="393559" y="166813"/>
                </a:lnTo>
                <a:lnTo>
                  <a:pt x="393559" y="159656"/>
                </a:lnTo>
                <a:lnTo>
                  <a:pt x="390660" y="156758"/>
                </a:lnTo>
                <a:lnTo>
                  <a:pt x="437324" y="156758"/>
                </a:lnTo>
                <a:lnTo>
                  <a:pt x="440228" y="153860"/>
                </a:lnTo>
                <a:lnTo>
                  <a:pt x="440228" y="146704"/>
                </a:lnTo>
                <a:lnTo>
                  <a:pt x="437324" y="143798"/>
                </a:lnTo>
                <a:lnTo>
                  <a:pt x="305297" y="143798"/>
                </a:lnTo>
                <a:lnTo>
                  <a:pt x="305297" y="104616"/>
                </a:lnTo>
                <a:lnTo>
                  <a:pt x="367595" y="104612"/>
                </a:lnTo>
                <a:close/>
              </a:path>
              <a:path w="442595" h="424180">
                <a:moveTo>
                  <a:pt x="367591" y="91659"/>
                </a:moveTo>
                <a:lnTo>
                  <a:pt x="253306" y="91659"/>
                </a:lnTo>
                <a:lnTo>
                  <a:pt x="250404" y="94557"/>
                </a:lnTo>
                <a:lnTo>
                  <a:pt x="250404" y="101714"/>
                </a:lnTo>
                <a:lnTo>
                  <a:pt x="253306" y="104616"/>
                </a:lnTo>
                <a:lnTo>
                  <a:pt x="259105" y="104616"/>
                </a:lnTo>
                <a:lnTo>
                  <a:pt x="259105" y="143798"/>
                </a:lnTo>
                <a:lnTo>
                  <a:pt x="272069" y="143798"/>
                </a:lnTo>
                <a:lnTo>
                  <a:pt x="272069" y="104612"/>
                </a:lnTo>
                <a:lnTo>
                  <a:pt x="367595" y="104612"/>
                </a:lnTo>
                <a:lnTo>
                  <a:pt x="370493" y="101714"/>
                </a:lnTo>
                <a:lnTo>
                  <a:pt x="370493" y="94557"/>
                </a:lnTo>
                <a:lnTo>
                  <a:pt x="367591" y="91659"/>
                </a:lnTo>
                <a:close/>
              </a:path>
              <a:path w="442595" h="424180">
                <a:moveTo>
                  <a:pt x="431038" y="73954"/>
                </a:moveTo>
                <a:lnTo>
                  <a:pt x="417382" y="73954"/>
                </a:lnTo>
                <a:lnTo>
                  <a:pt x="415252" y="81289"/>
                </a:lnTo>
                <a:lnTo>
                  <a:pt x="413226" y="89930"/>
                </a:lnTo>
                <a:lnTo>
                  <a:pt x="411711" y="99314"/>
                </a:lnTo>
                <a:lnTo>
                  <a:pt x="411115" y="108878"/>
                </a:lnTo>
                <a:lnTo>
                  <a:pt x="411711" y="118442"/>
                </a:lnTo>
                <a:lnTo>
                  <a:pt x="413226" y="127825"/>
                </a:lnTo>
                <a:lnTo>
                  <a:pt x="415252" y="136465"/>
                </a:lnTo>
                <a:lnTo>
                  <a:pt x="417382" y="143798"/>
                </a:lnTo>
                <a:lnTo>
                  <a:pt x="431038" y="143798"/>
                </a:lnTo>
                <a:lnTo>
                  <a:pt x="428929" y="137197"/>
                </a:lnTo>
                <a:lnTo>
                  <a:pt x="426650" y="128562"/>
                </a:lnTo>
                <a:lnTo>
                  <a:pt x="424826" y="118815"/>
                </a:lnTo>
                <a:lnTo>
                  <a:pt x="424079" y="108878"/>
                </a:lnTo>
                <a:lnTo>
                  <a:pt x="424826" y="98940"/>
                </a:lnTo>
                <a:lnTo>
                  <a:pt x="426650" y="89193"/>
                </a:lnTo>
                <a:lnTo>
                  <a:pt x="428929" y="80557"/>
                </a:lnTo>
                <a:lnTo>
                  <a:pt x="431038" y="73954"/>
                </a:lnTo>
                <a:close/>
              </a:path>
              <a:path w="442595" h="424180">
                <a:moveTo>
                  <a:pt x="64557" y="118"/>
                </a:moveTo>
                <a:lnTo>
                  <a:pt x="30742" y="118"/>
                </a:lnTo>
                <a:lnTo>
                  <a:pt x="18905" y="2514"/>
                </a:lnTo>
                <a:lnTo>
                  <a:pt x="9229" y="9045"/>
                </a:lnTo>
                <a:lnTo>
                  <a:pt x="2701" y="18723"/>
                </a:lnTo>
                <a:lnTo>
                  <a:pt x="306" y="30560"/>
                </a:lnTo>
                <a:lnTo>
                  <a:pt x="2701" y="42397"/>
                </a:lnTo>
                <a:lnTo>
                  <a:pt x="9229" y="52074"/>
                </a:lnTo>
                <a:lnTo>
                  <a:pt x="18905" y="58602"/>
                </a:lnTo>
                <a:lnTo>
                  <a:pt x="30742" y="60998"/>
                </a:lnTo>
                <a:lnTo>
                  <a:pt x="388849" y="60998"/>
                </a:lnTo>
                <a:lnTo>
                  <a:pt x="391222" y="59400"/>
                </a:lnTo>
                <a:lnTo>
                  <a:pt x="393209" y="54518"/>
                </a:lnTo>
                <a:lnTo>
                  <a:pt x="392619" y="51714"/>
                </a:lnTo>
                <a:lnTo>
                  <a:pt x="388842" y="48041"/>
                </a:lnTo>
                <a:lnTo>
                  <a:pt x="21102" y="48041"/>
                </a:lnTo>
                <a:lnTo>
                  <a:pt x="13265" y="40200"/>
                </a:lnTo>
                <a:lnTo>
                  <a:pt x="13265" y="20923"/>
                </a:lnTo>
                <a:lnTo>
                  <a:pt x="21102" y="13078"/>
                </a:lnTo>
                <a:lnTo>
                  <a:pt x="64557" y="13078"/>
                </a:lnTo>
                <a:lnTo>
                  <a:pt x="67456" y="10180"/>
                </a:lnTo>
                <a:lnTo>
                  <a:pt x="67456" y="3023"/>
                </a:lnTo>
                <a:lnTo>
                  <a:pt x="64557" y="118"/>
                </a:lnTo>
                <a:close/>
              </a:path>
              <a:path w="442595" h="424180">
                <a:moveTo>
                  <a:pt x="392421" y="0"/>
                </a:moveTo>
                <a:lnTo>
                  <a:pt x="386206" y="118"/>
                </a:lnTo>
                <a:lnTo>
                  <a:pt x="90333" y="118"/>
                </a:lnTo>
                <a:lnTo>
                  <a:pt x="87435" y="3023"/>
                </a:lnTo>
                <a:lnTo>
                  <a:pt x="87435" y="10180"/>
                </a:lnTo>
                <a:lnTo>
                  <a:pt x="90333" y="13078"/>
                </a:lnTo>
                <a:lnTo>
                  <a:pt x="373614" y="13078"/>
                </a:lnTo>
                <a:lnTo>
                  <a:pt x="370989" y="18453"/>
                </a:lnTo>
                <a:lnTo>
                  <a:pt x="369600" y="24392"/>
                </a:lnTo>
                <a:lnTo>
                  <a:pt x="369600" y="36730"/>
                </a:lnTo>
                <a:lnTo>
                  <a:pt x="370987" y="42670"/>
                </a:lnTo>
                <a:lnTo>
                  <a:pt x="373611" y="48041"/>
                </a:lnTo>
                <a:lnTo>
                  <a:pt x="388842" y="48041"/>
                </a:lnTo>
                <a:lnTo>
                  <a:pt x="385462" y="44754"/>
                </a:lnTo>
                <a:lnTo>
                  <a:pt x="382557" y="37890"/>
                </a:lnTo>
                <a:lnTo>
                  <a:pt x="382557" y="23227"/>
                </a:lnTo>
                <a:lnTo>
                  <a:pt x="385462" y="16369"/>
                </a:lnTo>
                <a:lnTo>
                  <a:pt x="390729" y="11245"/>
                </a:lnTo>
                <a:lnTo>
                  <a:pt x="394487" y="7793"/>
                </a:lnTo>
                <a:lnTo>
                  <a:pt x="392421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12">
            <a:extLst>
              <a:ext uri="{FF2B5EF4-FFF2-40B4-BE49-F238E27FC236}">
                <a16:creationId xmlns:a16="http://schemas.microsoft.com/office/drawing/2014/main" id="{4BA87E8F-AB13-4B1A-98DA-14DD43AEABCF}"/>
              </a:ext>
            </a:extLst>
          </p:cNvPr>
          <p:cNvSpPr/>
          <p:nvPr/>
        </p:nvSpPr>
        <p:spPr>
          <a:xfrm>
            <a:off x="1094599" y="1111867"/>
            <a:ext cx="329292" cy="0"/>
          </a:xfrm>
          <a:custGeom>
            <a:avLst/>
            <a:gdLst/>
            <a:ahLst/>
            <a:cxnLst/>
            <a:rect l="l" t="t" r="r" b="b"/>
            <a:pathLst>
              <a:path w="155575">
                <a:moveTo>
                  <a:pt x="0" y="0"/>
                </a:moveTo>
                <a:lnTo>
                  <a:pt x="155365" y="0"/>
                </a:lnTo>
              </a:path>
            </a:pathLst>
          </a:custGeom>
          <a:ln w="12956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13">
            <a:extLst>
              <a:ext uri="{FF2B5EF4-FFF2-40B4-BE49-F238E27FC236}">
                <a16:creationId xmlns:a16="http://schemas.microsoft.com/office/drawing/2014/main" id="{B0334A9A-6476-4878-93C5-A3D2EC2917B4}"/>
              </a:ext>
            </a:extLst>
          </p:cNvPr>
          <p:cNvSpPr/>
          <p:nvPr/>
        </p:nvSpPr>
        <p:spPr>
          <a:xfrm>
            <a:off x="1234903" y="1405393"/>
            <a:ext cx="90051" cy="28225"/>
          </a:xfrm>
          <a:custGeom>
            <a:avLst/>
            <a:gdLst/>
            <a:ahLst/>
            <a:cxnLst/>
            <a:rect l="l" t="t" r="r" b="b"/>
            <a:pathLst>
              <a:path w="42545" h="13334">
                <a:moveTo>
                  <a:pt x="39164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60"/>
                </a:lnTo>
                <a:lnTo>
                  <a:pt x="39164" y="12960"/>
                </a:lnTo>
                <a:lnTo>
                  <a:pt x="42062" y="10058"/>
                </a:lnTo>
                <a:lnTo>
                  <a:pt x="42062" y="2901"/>
                </a:lnTo>
                <a:lnTo>
                  <a:pt x="3916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14">
            <a:extLst>
              <a:ext uri="{FF2B5EF4-FFF2-40B4-BE49-F238E27FC236}">
                <a16:creationId xmlns:a16="http://schemas.microsoft.com/office/drawing/2014/main" id="{6631407E-AD9B-4D71-ADDE-1AE5738A212F}"/>
              </a:ext>
            </a:extLst>
          </p:cNvPr>
          <p:cNvSpPr/>
          <p:nvPr/>
        </p:nvSpPr>
        <p:spPr>
          <a:xfrm>
            <a:off x="941860" y="1419110"/>
            <a:ext cx="260743" cy="0"/>
          </a:xfrm>
          <a:custGeom>
            <a:avLst/>
            <a:gdLst/>
            <a:ahLst/>
            <a:cxnLst/>
            <a:rect l="l" t="t" r="r" b="b"/>
            <a:pathLst>
              <a:path w="123190">
                <a:moveTo>
                  <a:pt x="0" y="0"/>
                </a:moveTo>
                <a:lnTo>
                  <a:pt x="123033" y="0"/>
                </a:lnTo>
              </a:path>
            </a:pathLst>
          </a:custGeom>
          <a:ln w="12960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15">
            <a:extLst>
              <a:ext uri="{FF2B5EF4-FFF2-40B4-BE49-F238E27FC236}">
                <a16:creationId xmlns:a16="http://schemas.microsoft.com/office/drawing/2014/main" id="{23E1226E-F095-46EB-B6A9-68DAB40DE3D5}"/>
              </a:ext>
            </a:extLst>
          </p:cNvPr>
          <p:cNvSpPr/>
          <p:nvPr/>
        </p:nvSpPr>
        <p:spPr>
          <a:xfrm>
            <a:off x="1142483" y="808414"/>
            <a:ext cx="63170" cy="28225"/>
          </a:xfrm>
          <a:custGeom>
            <a:avLst/>
            <a:gdLst/>
            <a:ahLst/>
            <a:cxnLst/>
            <a:rect l="l" t="t" r="r" b="b"/>
            <a:pathLst>
              <a:path w="29845" h="13335">
                <a:moveTo>
                  <a:pt x="26700" y="0"/>
                </a:moveTo>
                <a:lnTo>
                  <a:pt x="2898" y="0"/>
                </a:lnTo>
                <a:lnTo>
                  <a:pt x="0" y="2898"/>
                </a:lnTo>
                <a:lnTo>
                  <a:pt x="0" y="10054"/>
                </a:lnTo>
                <a:lnTo>
                  <a:pt x="2898" y="12952"/>
                </a:lnTo>
                <a:lnTo>
                  <a:pt x="26700" y="12952"/>
                </a:lnTo>
                <a:lnTo>
                  <a:pt x="29606" y="10054"/>
                </a:lnTo>
                <a:lnTo>
                  <a:pt x="29606" y="2898"/>
                </a:lnTo>
                <a:lnTo>
                  <a:pt x="26700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16">
            <a:extLst>
              <a:ext uri="{FF2B5EF4-FFF2-40B4-BE49-F238E27FC236}">
                <a16:creationId xmlns:a16="http://schemas.microsoft.com/office/drawing/2014/main" id="{F081E63C-06CE-423D-AAE9-690F6D2219A1}"/>
              </a:ext>
            </a:extLst>
          </p:cNvPr>
          <p:cNvSpPr/>
          <p:nvPr/>
        </p:nvSpPr>
        <p:spPr>
          <a:xfrm>
            <a:off x="855503" y="1042599"/>
            <a:ext cx="255369" cy="177414"/>
          </a:xfrm>
          <a:custGeom>
            <a:avLst/>
            <a:gdLst/>
            <a:ahLst/>
            <a:cxnLst/>
            <a:rect l="l" t="t" r="r" b="b"/>
            <a:pathLst>
              <a:path w="120650" h="83820">
                <a:moveTo>
                  <a:pt x="80314" y="64068"/>
                </a:moveTo>
                <a:lnTo>
                  <a:pt x="58356" y="64068"/>
                </a:lnTo>
                <a:lnTo>
                  <a:pt x="78800" y="79019"/>
                </a:lnTo>
                <a:lnTo>
                  <a:pt x="83786" y="83310"/>
                </a:lnTo>
                <a:lnTo>
                  <a:pt x="94640" y="79689"/>
                </a:lnTo>
                <a:lnTo>
                  <a:pt x="94557" y="65012"/>
                </a:lnTo>
                <a:lnTo>
                  <a:pt x="81601" y="65012"/>
                </a:lnTo>
                <a:lnTo>
                  <a:pt x="80314" y="64068"/>
                </a:lnTo>
                <a:close/>
              </a:path>
              <a:path w="120650" h="83820">
                <a:moveTo>
                  <a:pt x="35111" y="12956"/>
                </a:moveTo>
                <a:lnTo>
                  <a:pt x="22157" y="12956"/>
                </a:lnTo>
                <a:lnTo>
                  <a:pt x="22157" y="74771"/>
                </a:lnTo>
                <a:lnTo>
                  <a:pt x="24231" y="78155"/>
                </a:lnTo>
                <a:lnTo>
                  <a:pt x="30928" y="81554"/>
                </a:lnTo>
                <a:lnTo>
                  <a:pt x="34888" y="81234"/>
                </a:lnTo>
                <a:lnTo>
                  <a:pt x="57066" y="65012"/>
                </a:lnTo>
                <a:lnTo>
                  <a:pt x="35111" y="65012"/>
                </a:lnTo>
                <a:lnTo>
                  <a:pt x="35111" y="12956"/>
                </a:lnTo>
                <a:close/>
              </a:path>
              <a:path w="120650" h="83820">
                <a:moveTo>
                  <a:pt x="59698" y="49560"/>
                </a:moveTo>
                <a:lnTo>
                  <a:pt x="57016" y="49560"/>
                </a:lnTo>
                <a:lnTo>
                  <a:pt x="55670" y="49982"/>
                </a:lnTo>
                <a:lnTo>
                  <a:pt x="35111" y="65012"/>
                </a:lnTo>
                <a:lnTo>
                  <a:pt x="57070" y="65009"/>
                </a:lnTo>
                <a:lnTo>
                  <a:pt x="58356" y="64068"/>
                </a:lnTo>
                <a:lnTo>
                  <a:pt x="80314" y="64068"/>
                </a:lnTo>
                <a:lnTo>
                  <a:pt x="61045" y="49982"/>
                </a:lnTo>
                <a:lnTo>
                  <a:pt x="59698" y="49560"/>
                </a:lnTo>
                <a:close/>
              </a:path>
              <a:path w="120650" h="83820">
                <a:moveTo>
                  <a:pt x="94557" y="12956"/>
                </a:moveTo>
                <a:lnTo>
                  <a:pt x="81601" y="12956"/>
                </a:lnTo>
                <a:lnTo>
                  <a:pt x="81605" y="65012"/>
                </a:lnTo>
                <a:lnTo>
                  <a:pt x="94557" y="65012"/>
                </a:lnTo>
                <a:lnTo>
                  <a:pt x="94557" y="12956"/>
                </a:lnTo>
                <a:close/>
              </a:path>
              <a:path w="120650" h="83820">
                <a:moveTo>
                  <a:pt x="117187" y="0"/>
                </a:moveTo>
                <a:lnTo>
                  <a:pt x="2901" y="0"/>
                </a:lnTo>
                <a:lnTo>
                  <a:pt x="0" y="2901"/>
                </a:lnTo>
                <a:lnTo>
                  <a:pt x="0" y="10058"/>
                </a:lnTo>
                <a:lnTo>
                  <a:pt x="2901" y="12956"/>
                </a:lnTo>
                <a:lnTo>
                  <a:pt x="117187" y="12956"/>
                </a:lnTo>
                <a:lnTo>
                  <a:pt x="120084" y="10058"/>
                </a:lnTo>
                <a:lnTo>
                  <a:pt x="120084" y="2901"/>
                </a:lnTo>
                <a:lnTo>
                  <a:pt x="117187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8" name="Picture 2" descr="D:\1.   Jamoliddinxon-TEGMANG\0.   SLAYDLAR - 5-9 ADABIYOT\3. ijod ahli\7-sinf\19. Ernest seton tompson\загружен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91" y="2809297"/>
            <a:ext cx="3043341" cy="31118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00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JON BERROUS  BILAN SAVOL-JAVOB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556792"/>
            <a:ext cx="12313368" cy="4824536"/>
          </a:xfrm>
        </p:spPr>
        <p:txBody>
          <a:bodyPr>
            <a:noAutofit/>
          </a:bodyPr>
          <a:lstStyle/>
          <a:p>
            <a:pPr lvl="0">
              <a:buFontTx/>
              <a:buChar char="-"/>
            </a:pP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Bеrrоus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umringizdа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birоn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mаrtа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bo‘rining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turish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  <a:p>
            <a:pPr marL="0" lvl="0" indent="0">
              <a:buNone/>
            </a:pP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turmushini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kuzаtgаnmisiz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Yo‘q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Birоn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mаrtа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оvigа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chiqqаnmisiz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Tx/>
              <a:buChar char="-"/>
            </a:pP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Tirik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rаsmgа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tushirgаnmisiz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qаrаb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rаsmini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chizgаnmisiz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Bironta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bo‘rining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terisini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shilib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olganmisiz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lv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Birоn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mаrtа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оzоd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yurgаn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yovvоyi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bo‘rini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ko‘rgаnmisiz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Undа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аyting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-chi,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mеni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shunchаlаr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yomоnlаshgа</a:t>
            </a:r>
            <a:r>
              <a:rPr lang="en-US" sz="3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nimа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hаqqingiz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bоr</a:t>
            </a:r>
            <a:r>
              <a:rPr lang="en-US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572281"/>
            <a:ext cx="2866498" cy="328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SETON-TOMPSONNING SHAXSIY MUZEYIDA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717935" y="1593168"/>
            <a:ext cx="3240360" cy="17638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 KITOB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3352" y="5085184"/>
            <a:ext cx="3240360" cy="1584176"/>
          </a:xfrm>
          <a:prstGeom prst="roundRect">
            <a:avLst>
              <a:gd name="adj" fmla="val 21914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jilddan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kundalik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717935" y="3557121"/>
            <a:ext cx="3240360" cy="178995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200dan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ortiq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fotoalbom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079776" y="1523956"/>
            <a:ext cx="3240360" cy="2409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1000dan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chizgan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rasmlar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079776" y="4206668"/>
            <a:ext cx="3240360" cy="246269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2000dan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ziyod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hayvonlar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terisi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qushlar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patlari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Sir) Ernest Thompson Seton | In Praise of Canadian Hi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79" y="1736084"/>
            <a:ext cx="3664709" cy="288252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PREZIDENT MASLAHATI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00808"/>
            <a:ext cx="8928992" cy="47525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prezidenti Ruzvelt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maslahatiga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jildlik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Shimoliy </a:t>
            </a:r>
            <a:r>
              <a:rPr lang="uz-Cyrl-U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 </a:t>
            </a:r>
            <a:r>
              <a:rPr lang="uz-Cyrl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nomli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yozdi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Kitob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Alanga medali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 mukofotini oldi. </a:t>
            </a:r>
            <a:endParaRPr lang="en-US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 o‘tib, 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 </a:t>
            </a:r>
            <a:r>
              <a:rPr lang="uz-Cyrl-UZ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 </a:t>
            </a:r>
            <a:r>
              <a:rPr lang="uz-Cyrl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</a:t>
            </a:r>
            <a:r>
              <a:rPr lang="en-US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degan </a:t>
            </a:r>
            <a:r>
              <a:rPr lang="en-US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jilddan iborat ilmiy ishini kitob qilib chiqardi. Bu safar 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Eliot</a:t>
            </a:r>
            <a:r>
              <a:rPr lang="en-US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 darajali oltin medaliga sazovor bo‘ldi.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8187" y="5437931"/>
            <a:ext cx="26361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Teodor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Ruzvelt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 descr="D:\1.   Jamoliddinxon-TEGMANG\0.   SLAYDLAR - 5-9 ADABIYOT\3. ijod ahli\7-sinf\19. Ernest seton tompson\ruzve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8187" y="1700808"/>
            <a:ext cx="2583242" cy="345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528" y="5229200"/>
            <a:ext cx="1872208" cy="17142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6770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9680" y="0"/>
            <a:ext cx="12172320" cy="1271191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VASIYAT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412776"/>
            <a:ext cx="7200800" cy="50405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Adib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86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oshnasi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unga:</a:t>
            </a:r>
            <a:r>
              <a:rPr lang="en-US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Mabodo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o‘lib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qolsang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qayerga ko‘mamiz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deya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hazillashdi.</a:t>
            </a:r>
            <a:endParaRPr lang="en-US" sz="34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Shunda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Seton-Tompson: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Yerning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 farqi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,— dedi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keyin: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 adirlikka 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ko‘minglar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Cyrl-UZ" sz="3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dedi.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A Place That Matters: Seton's Old Estate | Greenwich Sentin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152" y="1556792"/>
            <a:ext cx="4550914" cy="3413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867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3352" y="1556792"/>
            <a:ext cx="11521280" cy="481399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1.Darslikda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Yovvoyi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yo‘rg‘a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asarini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o‘qing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“Men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sevgan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jonivor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so‘zdan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yarating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9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izohli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lug‘atdan</a:t>
            </a:r>
            <a:r>
              <a:rPr lang="en-US" sz="39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toping:</a:t>
            </a:r>
            <a:endParaRPr lang="en-US" sz="39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3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ayg‘ir</a:t>
            </a:r>
            <a:r>
              <a:rPr lang="en-US" sz="3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baytal</a:t>
            </a:r>
            <a:r>
              <a:rPr lang="en-US" sz="3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qulun</a:t>
            </a:r>
            <a:r>
              <a:rPr lang="en-US" sz="3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yorg‘a</a:t>
            </a:r>
            <a:r>
              <a:rPr lang="en-US" sz="3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toy, </a:t>
            </a:r>
            <a:r>
              <a:rPr lang="en-US" sz="3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to‘riq</a:t>
            </a:r>
            <a:r>
              <a:rPr lang="en-US" sz="3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do‘non</a:t>
            </a:r>
            <a:r>
              <a:rPr lang="en-US" sz="39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9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uyur</a:t>
            </a:r>
            <a:endParaRPr lang="ru-RU" sz="3900" i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29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NEGA AYNAN ERNEST SETON-TOMPSON?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40768"/>
            <a:ext cx="93363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Jahon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adabiyotining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namunalari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bi-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tanishishingiz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uchunmi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o‘zaro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uyg‘unligini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xuddi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jonivorlar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kabi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tabiatning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his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qilishingiz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uchunmi</a:t>
            </a:r>
            <a:r>
              <a:rPr lang="en-US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Atrof-muhitga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e’tiborliroq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bo‘lishingiz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uchunmi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biringizda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jonivorlarga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nisbatan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mehr-shafqat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tuyg‘ularini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o‘stirish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uchunmi</a:t>
            </a:r>
            <a:r>
              <a:rPr lang="en-US" sz="3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417" y="1340768"/>
            <a:ext cx="3481583" cy="23210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4932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ERNEST SETON-TOMPSON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Блок-схема: перфолента 4"/>
          <p:cNvSpPr/>
          <p:nvPr/>
        </p:nvSpPr>
        <p:spPr>
          <a:xfrm>
            <a:off x="405070" y="5301208"/>
            <a:ext cx="2952328" cy="1201614"/>
          </a:xfrm>
          <a:prstGeom prst="flowChartPunchedTape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uz-Cyrl-UZ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1860-1946</a:t>
            </a:r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503712" y="1417859"/>
            <a:ext cx="8280920" cy="435250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Yozuvchi 1860-yil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14-avgustda 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ngilyada</a:t>
            </a:r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 tug‘ildi.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uz-Cyrl-UZ" sz="3600" dirty="0">
                <a:latin typeface="Arial" panose="020B0604020202020204" pitchFamily="34" charset="0"/>
                <a:cs typeface="Arial" panose="020B0604020202020204" pitchFamily="34" charset="0"/>
              </a:rPr>
              <a:t>Uning tomirida shotland qoni bor. Ernestning ajdodlari tog‘liklar bo‘lib, ular hamisha tabiat orasida, tabiat bilan hamnafas yashadi...</a:t>
            </a:r>
            <a:endParaRPr lang="ru-RU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1.   Jamoliddinxon-TEGMANG\0.   SLAYDLAR - 5-9 ADABIYOT\3. ijod ahli\7-sinf\19. Ernest seton tompson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1621516"/>
            <a:ext cx="2991636" cy="36724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20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 6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yoshligida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Kanadaga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ko‘chishdi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340768"/>
            <a:ext cx="1173730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Qish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оlis-оlis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Nihоyat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mаrtdа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chinаkаm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ko‘klаm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kun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chаrаqlаb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kеtdi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tеvаrаkdаgi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qоrlаr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eriy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bоshlаdi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оsmоn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tiniqdаn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tiniq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zаngоri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jаjjiginа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qushchа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uyimiz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оldidаgi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tеrаkkа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kеlib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qo‘ndi-dа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оhistа-оhistа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sаyrаdi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Bizdаn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kаttаrоq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bоlа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“Bu 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bахt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qushi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dеdi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Хаyolimdа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bахt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qushining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mоviy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yеlkаsini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ko‘rgаndаy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Bахt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qushi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qаytа-qаytа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sаyrаb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o‘zining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nаﬁs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qo‘shig‘ini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kuylаdi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Nimаgаligini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hаm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bilmаymаn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shundа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mеn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birdаn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o‘pkаm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yig‘lаb</a:t>
            </a:r>
            <a:r>
              <a:rPr lang="en-US" sz="3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yubоrdim</a:t>
            </a:r>
            <a:r>
              <a:rPr lang="en-US" sz="3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ru-RU" sz="3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7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SAVOL: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91344" y="1268760"/>
            <a:ext cx="6768752" cy="504056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hayotingizda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narsani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qo‘lga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kiritishni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xohlab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pul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yig‘ganmisiz</a:t>
            </a:r>
            <a:r>
              <a:rPr lang="en-US" sz="4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1412776"/>
            <a:ext cx="4234069" cy="35283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1265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BIR  DOLLARLIK  KITOB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9336" y="1323791"/>
            <a:ext cx="904832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аnа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yuz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sеntni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hаlоl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mеhnаtim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bilаn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tоpmоqchi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Ikkitа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аjоyib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quyonim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bоr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shulаrni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bоzоrgа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sоlib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ellik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sеntgа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pullаdim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hаftа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o‘tib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аyolning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o‘tinlаrini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ko‘chаsidаn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hоvlisigа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tаshib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bеrdim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Аyol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хizmаt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hаqim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sеnt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bеrdi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Jаmg‘аrgаn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jаmi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оltmish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sеnt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Kеyin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bоr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mаydа-mаydа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tоshlаrimni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pullаb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ikki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sеnt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tоpdim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Tаg‘in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izlаdim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ingliz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хоnimgа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hаshаrоt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tеrib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bеrdim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Bir-ikki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hаftа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dеgаndа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jаmg‘аrgаn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pulim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to‘qsоn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sеnt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bo‘ldi</a:t>
            </a:r>
            <a:r>
              <a:rPr lang="en-US" sz="32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The Birds Of Canada : Alexander Milton Ross : 97814437599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376" y="1340768"/>
            <a:ext cx="24669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2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45517"/>
            <a:ext cx="12192000" cy="1417638"/>
          </a:xfr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SERQIRRA  ADIB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1864" y="1844824"/>
            <a:ext cx="11521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ru-RU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63352" y="1803447"/>
            <a:ext cx="41764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RASSOM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63352" y="3427307"/>
            <a:ext cx="41764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OLIM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352" y="5157192"/>
            <a:ext cx="4176464" cy="12961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YOZUVCHI</a:t>
            </a:r>
            <a:endParaRPr lang="ru-RU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9" descr="D:\1.   Jamoliddinxon-TEGMANG\0.   SLAYDLAR - 5-9 ADABIYOT\3. ijod ahli\7-sinf\19. Ernest seton tompson\images (1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43" y="4300728"/>
            <a:ext cx="1900537" cy="2340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D:\1.   Jamoliddinxon-TEGMANG\0.   SLAYDLAR - 5-9 ADABIYOT\3. ijod ahli\7-sinf\19. Ernest seton tompson\загружено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543" y="1770427"/>
            <a:ext cx="1819759" cy="223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s://encrypted-tbn0.gstatic.com/images?q=tbn:ANd9GcRJh22F46Dw3BBszts84JwLspi5OXAL1Ga-XwdTrie9y43vCsXS7v51LA&amp;s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29" y="4424993"/>
            <a:ext cx="1776202" cy="221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D:\1.   Jamoliddinxon-TEGMANG\0.   SLAYDLAR - 5-9 ADABIYOT\3. ijod ahli\7-sinf\19. Ernest seton tompson\images (1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876" y="1823742"/>
            <a:ext cx="1819759" cy="2191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encrypted-tbn0.gstatic.com/images?q=tbn:ANd9GcSvOAMecf87K9voFPafffKlfuk8hryq94Rw1Qjbg-KEKB-NApam5vyzCg&amp;s=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362" y="1771400"/>
            <a:ext cx="1803410" cy="224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13686" y="4454547"/>
            <a:ext cx="1762169" cy="215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53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43000"/>
          </a:xfr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ENG  MASHHUR  ASAR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36" y="1484784"/>
            <a:ext cx="7416824" cy="446449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Jonivorlar </a:t>
            </a:r>
            <a:r>
              <a:rPr lang="uz-Cyrl-UZ" sz="3400" dirty="0">
                <a:latin typeface="Arial" panose="020B0604020202020204" pitchFamily="34" charset="0"/>
                <a:cs typeface="Arial" panose="020B0604020202020204" pitchFamily="34" charset="0"/>
              </a:rPr>
              <a:t>haqida 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hikoyalar</a:t>
            </a:r>
            <a:r>
              <a:rPr lang="en-US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Cyrl-UZ" sz="3400" dirty="0">
                <a:latin typeface="Arial" panose="020B0604020202020204" pitchFamily="34" charset="0"/>
                <a:cs typeface="Arial" panose="020B0604020202020204" pitchFamily="34" charset="0"/>
              </a:rPr>
              <a:t>kitobi esa Seton-Tompson nomini olamga yoydi. Kitob qo‘lma-qo‘l o‘qildi, tik turib o‘qildi, ovoz qo‘yib o‘qildi, kecha-yu kunduz o‘qildi. Kitobni butun dunyo o‘qidi.</a:t>
            </a:r>
            <a:endParaRPr lang="ru-RU" sz="3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Seton-Thompson E. Stories about Animals [PDF] - Все для студен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1700808"/>
            <a:ext cx="2514600" cy="381000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21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9336" y="116632"/>
            <a:ext cx="11953328" cy="13010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TANQIDGA MUNOSABAT</a:t>
            </a:r>
            <a:endParaRPr lang="ru-RU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19336" y="1700808"/>
            <a:ext cx="9145016" cy="4824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AQSHning o‘sha davrdagi mashhur adibi Jon Berrous 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Atlantik Monsli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jurnalida Seton-Tompsonni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tanqid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qilib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chiqdi. Seton-Tompson maqolani ko‘rib-ko‘rmas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kka oldi, miq etmadi. Jurnal undan javob maqolasi so‘radi, u rad javobini berdi. Vaholanki, oqsoqol adib qo‘ygan ayblar tuhmatdan iborat edi</a:t>
            </a:r>
            <a:r>
              <a:rPr lang="en-US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r>
              <a:rPr lang="uz-Cyrl-UZ" sz="3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D:\1.   Jamoliddinxon-TEGMANG\0.   SLAYDLAR - 5-9 ADABIYOT\3. ijod ahli\7-sinf\19. Ernest seton tompson\jon berrou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00" y="1556792"/>
            <a:ext cx="2213975" cy="325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922324" y="4918295"/>
            <a:ext cx="17621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Jon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Berrous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11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7456</TotalTime>
  <Words>635</Words>
  <Application>Microsoft Office PowerPoint</Application>
  <PresentationFormat>Широкоэкранный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NEGA AYNAN ERNEST SETON-TOMPSON?</vt:lpstr>
      <vt:lpstr>ERNEST SETON-TOMPSON</vt:lpstr>
      <vt:lpstr>U 6 yoshligida Kanadaga ko‘chishdi</vt:lpstr>
      <vt:lpstr>SAVOL:</vt:lpstr>
      <vt:lpstr>BIR  DOLLARLIK  KITOB</vt:lpstr>
      <vt:lpstr>SERQIRRA  ADIB</vt:lpstr>
      <vt:lpstr>ENG  MASHHUR  ASAR</vt:lpstr>
      <vt:lpstr>TANQIDGA MUNOSABAT</vt:lpstr>
      <vt:lpstr>JON BERROUS  BILAN SAVOL-JAVOB</vt:lpstr>
      <vt:lpstr>SETON-TOMPSONNING SHAXSIY MUZEYIDA</vt:lpstr>
      <vt:lpstr>PREZIDENT MASLAHATI</vt:lpstr>
      <vt:lpstr>VASIYAT</vt:lpstr>
      <vt:lpstr>MUSTAQIL BAJARISH UCHUN TOPSHIRIQ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Zulfiya Rashidova</cp:lastModifiedBy>
  <cp:revision>325</cp:revision>
  <dcterms:created xsi:type="dcterms:W3CDTF">2020-08-03T09:44:14Z</dcterms:created>
  <dcterms:modified xsi:type="dcterms:W3CDTF">2021-04-02T12:23:39Z</dcterms:modified>
</cp:coreProperties>
</file>