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03" r:id="rId2"/>
    <p:sldId id="320" r:id="rId3"/>
    <p:sldId id="319" r:id="rId4"/>
    <p:sldId id="269" r:id="rId5"/>
    <p:sldId id="321" r:id="rId6"/>
    <p:sldId id="322" r:id="rId7"/>
    <p:sldId id="309" r:id="rId8"/>
    <p:sldId id="304" r:id="rId9"/>
    <p:sldId id="310" r:id="rId10"/>
    <p:sldId id="312" r:id="rId11"/>
    <p:sldId id="313" r:id="rId12"/>
    <p:sldId id="323" r:id="rId13"/>
    <p:sldId id="317" r:id="rId14"/>
    <p:sldId id="294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2A14"/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41" d="100"/>
          <a:sy n="41" d="100"/>
        </p:scale>
        <p:origin x="990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69578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159896" y="2714259"/>
            <a:ext cx="7017046" cy="276133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sz="54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54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5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Ernest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5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Seton-</a:t>
            </a:r>
            <a:r>
              <a:rPr lang="en-US"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Tompson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							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4455" y="2589496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14455" y="4581128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134374" y="482101"/>
            <a:ext cx="209664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120336" y="482101"/>
            <a:ext cx="209664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270382" y="687726"/>
            <a:ext cx="1915681" cy="864876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5400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5400" b="1" spc="21" dirty="0" smtClean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r>
              <a:rPr lang="en-US" sz="5400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54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3877868" y="473315"/>
            <a:ext cx="3985099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Adabiyot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Picture 2" descr="D:\1.   Jamoliddinxon-TEGMANG\0.   SLAYDLAR - 5-9 ADABIYOT\3. ijod ahli\7-sinf\19. Ernest seton tompson\загружен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891" y="2809297"/>
            <a:ext cx="3043341" cy="31118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00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JON BERROUS  BILAN SAVOL-JAVOB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9336" y="1556792"/>
            <a:ext cx="12313368" cy="4824536"/>
          </a:xfrm>
        </p:spPr>
        <p:txBody>
          <a:bodyPr>
            <a:noAutofit/>
          </a:bodyPr>
          <a:lstStyle/>
          <a:p>
            <a:pPr lvl="0">
              <a:buFontTx/>
              <a:buChar char="-"/>
            </a:pPr>
            <a:r>
              <a:rPr lang="en-US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Bеrrоus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umringizdа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birоn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mаrtа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bo‘rining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turish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marL="0" lvl="0" indent="0">
              <a:buNone/>
            </a:pPr>
            <a:r>
              <a:rPr lang="en-US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turmushini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kuzаtgаnmisiz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Birоn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mаrtа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оvigа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chiqqаnmisiz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en-US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bo‘rini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rаsmgа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tushirgаnmisiz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ungа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qаrаb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rаsmini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chizgаnmisiz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Bironta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bo‘rining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terisini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shilib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olganmisiz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lvl="0" indent="0">
              <a:buNone/>
            </a:pP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Birоn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mаrtа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оzоd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yurgаn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yovvоyi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bo‘rini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ko‘rgаnmisiz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Undа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аyting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-chi,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mеni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shunchаlаr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yomоnlаshgа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nimа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hаqqingiz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bоr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328" y="1572281"/>
            <a:ext cx="2866498" cy="3282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91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SETON-TOMPSONNING SHAXSIY MUZEYIDA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7717935" y="1593168"/>
            <a:ext cx="3240360" cy="176382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500 KITOB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63352" y="5085184"/>
            <a:ext cx="3240360" cy="1584176"/>
          </a:xfrm>
          <a:prstGeom prst="roundRect">
            <a:avLst>
              <a:gd name="adj" fmla="val 21914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jilddan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kundalik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717935" y="3557121"/>
            <a:ext cx="3240360" cy="178995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200dan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fotoalbom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079776" y="1523956"/>
            <a:ext cx="3240360" cy="24091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1000dan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ziyod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rasmlar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079776" y="4206668"/>
            <a:ext cx="3240360" cy="246269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2000dan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ziyod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terisi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patlari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Sir) Ernest Thompson Seton | In Praise of Canadian Histo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79" y="1736084"/>
            <a:ext cx="3664709" cy="288252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139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PREZIDENT MASLAHATI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9336" y="1700808"/>
            <a:ext cx="8928992" cy="475252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Cyrl-U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prezidenti Ruzvelt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maslahatiga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jildlik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 </a:t>
            </a:r>
            <a:r>
              <a:rPr lang="uz-Cyrl-U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 </a:t>
            </a:r>
            <a:r>
              <a:rPr lang="uz-Cyrl-U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Cyrl-U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 </a:t>
            </a:r>
            <a:r>
              <a:rPr lang="uz-Cyrl-U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 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Alanga medali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Cyrl-U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 mukofotini oldi. </a:t>
            </a:r>
            <a:endPara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uz-Cyrl-U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 </a:t>
            </a:r>
            <a:r>
              <a:rPr lang="uz-Cyrl-U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 o‘tib,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 </a:t>
            </a:r>
            <a:r>
              <a:rPr lang="uz-Cyrl-U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 </a:t>
            </a:r>
            <a:r>
              <a:rPr lang="uz-Cyrl-U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Cyrl-U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uz-Cyrl-U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jilddan iborat ilmiy ishini kitob qilib chiqardi. Bu safar 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Eliot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Cyrl-U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oliy darajali oltin medaliga sazovor bo‘ldi.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18187" y="5437931"/>
            <a:ext cx="26361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Teodor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Ruzvelt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D:\1.   Jamoliddinxon-TEGMANG\0.   SLAYDLAR - 5-9 ADABIYOT\3. ijod ahli\7-sinf\19. Ernest seton tompson\ruzve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8187" y="1700808"/>
            <a:ext cx="2583242" cy="345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7528" y="5229200"/>
            <a:ext cx="1872208" cy="17142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8677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680" y="0"/>
            <a:ext cx="12172320" cy="127119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VASIYAT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9336" y="1412776"/>
            <a:ext cx="7200800" cy="504056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Adib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86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ko‘rdi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uz-Cyrl-UZ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oshnasi 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unga: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Mabodo </a:t>
            </a:r>
            <a:r>
              <a:rPr lang="uz-Cyrl-UZ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o‘lib 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qolsang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qayerga ko‘mamiz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uz-Cyrl-UZ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 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hazillashdi.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 </a:t>
            </a:r>
            <a:r>
              <a:rPr lang="uz-Cyrl-UZ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Seton-Tompson: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 </a:t>
            </a:r>
            <a:r>
              <a:rPr lang="uz-Cyrl-UZ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 farqi 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,— dedi</a:t>
            </a:r>
            <a:r>
              <a:rPr lang="uz-Cyrl-UZ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keyin: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 </a:t>
            </a:r>
            <a:r>
              <a:rPr lang="uz-Cyrl-UZ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 adirlikka 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ko‘minglar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Cyrl-UZ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dedi.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A Place That Matters: Seton's Old Estate | Greenwich Sentine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152" y="1556792"/>
            <a:ext cx="4550914" cy="341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8677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1556792"/>
            <a:ext cx="11521280" cy="481399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1.Darslikda </a:t>
            </a:r>
            <a:r>
              <a:rPr lang="en-US" sz="3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3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yo‘rg‘a</a:t>
            </a:r>
            <a:r>
              <a:rPr lang="en-US" sz="3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asarini</a:t>
            </a:r>
            <a:r>
              <a:rPr lang="en-US" sz="3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9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3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“Men </a:t>
            </a:r>
            <a:r>
              <a:rPr lang="en-US" sz="3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sevgan</a:t>
            </a:r>
            <a:r>
              <a:rPr lang="en-US" sz="3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jonivor</a:t>
            </a:r>
            <a:r>
              <a:rPr lang="en-US" sz="3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3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 </a:t>
            </a:r>
            <a:r>
              <a:rPr lang="en-US" sz="3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so‘zdan</a:t>
            </a:r>
            <a:r>
              <a:rPr lang="en-US" sz="3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yarating</a:t>
            </a:r>
            <a:r>
              <a:rPr lang="en-US" sz="3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9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3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3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3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izohli</a:t>
            </a:r>
            <a:r>
              <a:rPr lang="en-US" sz="3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lug‘atdan</a:t>
            </a:r>
            <a:r>
              <a:rPr lang="en-US" sz="3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toping:</a:t>
            </a:r>
            <a:endParaRPr lang="en-US" sz="39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3900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ayg‘ir</a:t>
            </a:r>
            <a:r>
              <a:rPr lang="en-US" sz="39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00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baytal</a:t>
            </a:r>
            <a:r>
              <a:rPr lang="en-US" sz="39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00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qulun</a:t>
            </a:r>
            <a:r>
              <a:rPr lang="en-US" sz="39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00" i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yorg‘a</a:t>
            </a:r>
            <a:r>
              <a:rPr lang="en-US" sz="39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toy, </a:t>
            </a:r>
            <a:r>
              <a:rPr lang="en-US" sz="3900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to‘riq</a:t>
            </a:r>
            <a:r>
              <a:rPr lang="en-US" sz="39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00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do‘non</a:t>
            </a:r>
            <a:r>
              <a:rPr lang="en-US" sz="39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00" i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uyur</a:t>
            </a:r>
            <a:endParaRPr lang="ru-RU" sz="3900" i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02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NEGA AYNAN ERNEST SETON-TOMPSON?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340768"/>
            <a:ext cx="933636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adabiyotining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namunalari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bi-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tanishishingiz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uchunmi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tabiatning</a:t>
            </a:r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uyg‘unligini</a:t>
            </a:r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jonivorlar</a:t>
            </a:r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tabiatning</a:t>
            </a:r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bo‘lagi</a:t>
            </a:r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his </a:t>
            </a:r>
            <a:r>
              <a:rPr lang="en-US" sz="3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qilishingiz</a:t>
            </a:r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uchunmi</a:t>
            </a:r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Atrof-muhitga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e’tiborliroq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bo‘lishingiz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uchunmi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6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biringizda</a:t>
            </a:r>
            <a:r>
              <a:rPr lang="en-US" sz="3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jonivorlarga</a:t>
            </a:r>
            <a:r>
              <a:rPr lang="en-US" sz="3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mehr-shafqat</a:t>
            </a:r>
            <a:r>
              <a:rPr lang="en-US" sz="3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tuyg‘ularini</a:t>
            </a:r>
            <a:r>
              <a:rPr lang="en-US" sz="3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o‘stirish</a:t>
            </a:r>
            <a:r>
              <a:rPr lang="en-US" sz="3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uchunmi</a:t>
            </a:r>
            <a:r>
              <a:rPr lang="en-US" sz="3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417" y="1340768"/>
            <a:ext cx="3481583" cy="23210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49324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ERNEST SETON-TOMPSON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405070" y="5301208"/>
            <a:ext cx="2952328" cy="1201614"/>
          </a:xfrm>
          <a:prstGeom prst="flowChartPunchedTape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z-Cyrl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1860-1946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03712" y="1417859"/>
            <a:ext cx="8280920" cy="435250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sz="3600" dirty="0">
                <a:latin typeface="Arial" panose="020B0604020202020204" pitchFamily="34" charset="0"/>
                <a:cs typeface="Arial" panose="020B0604020202020204" pitchFamily="34" charset="0"/>
              </a:rPr>
              <a:t>Yozuvchi 1860-yil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14-avgustda </a:t>
            </a:r>
            <a:r>
              <a:rPr lang="uz-Cyrl-UZ" sz="36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ngilyada</a:t>
            </a:r>
            <a:r>
              <a:rPr lang="uz-Cyrl-UZ" sz="3600" dirty="0">
                <a:latin typeface="Arial" panose="020B0604020202020204" pitchFamily="34" charset="0"/>
                <a:cs typeface="Arial" panose="020B0604020202020204" pitchFamily="34" charset="0"/>
              </a:rPr>
              <a:t> tug‘ildi.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z-Cyrl-UZ" sz="3600" dirty="0">
                <a:latin typeface="Arial" panose="020B0604020202020204" pitchFamily="34" charset="0"/>
                <a:cs typeface="Arial" panose="020B0604020202020204" pitchFamily="34" charset="0"/>
              </a:rPr>
              <a:t>Uning tomirida shotland qoni bor. Ernestning ajdodlari tog‘liklar bo‘lib, ular hamisha tabiat orasida, tabiat bilan hamnafas yashadi...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D:\1.   Jamoliddinxon-TEGMANG\0.   SLAYDLAR - 5-9 ADABIYOT\3. ijod ahli\7-sinf\19. Ernest seton tompson\загружено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1621516"/>
            <a:ext cx="2991636" cy="367240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920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 6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yoshligida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Kanadaga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ko‘chishdi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340768"/>
            <a:ext cx="1173730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оlis-оlis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Nihоyat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mаrtdа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chinаkаm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ko‘klаm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kеldi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kun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chаrаqlаb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kеtdi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tеvаrаkdаgi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qоrlаr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eriy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bоshlаdi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оsmоn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tiniqdаn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tiniq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zаngоri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Shundа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jаjjiginа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qushchа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uyimiz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оldidаgi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tеrаkkа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kеlib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qo‘ndi-dа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оhistа-оhistа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sаyrаdi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Bizdаn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kаttаrоq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bоlа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“Bu 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bахt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qushi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dеdi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Хаyolimdа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bахt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qushining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mоviy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yеlkаsini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ko‘rgаndаy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bo‘ldim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Bахt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qаytа-qаytа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sаyrаb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nаﬁs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qo‘shig‘ini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kuylаdi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Nimаgаligini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o‘zim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hаm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bilmаymаn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shundа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mеn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birdаn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o‘pkаm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to‘lib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yig‘lаb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yubоrdim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97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SAVOL: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91344" y="1268760"/>
            <a:ext cx="6768752" cy="50405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Qadrli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hayotingizda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narsani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qo‘lga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kiritishni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xohlab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yig‘ganmisiz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8168" y="1412776"/>
            <a:ext cx="4234069" cy="35283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1265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BIR  DOLLARLIK  KITOB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9336" y="1323791"/>
            <a:ext cx="904832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аnа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yuz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sеntni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hаlоl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mеhnаtim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bilаn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tоpmоqchi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bo‘ldim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Ikkitа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аjоyib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quyonim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bоr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shulаrni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bоzоrgа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sоlib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ellik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sеntgа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pullаdim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hаftа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o‘tib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аyolning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o‘tinlаrini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ko‘chаsidаn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hоvlisigа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tаshib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bеrdim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Аyol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хizmаt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hаqim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o‘n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sеnt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bеrdi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Jаmg‘аrgаn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pulim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jаmi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оltmish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sеnt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bo‘ldi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Kеyin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bоr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mаydа-mаydа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tоshlаrimni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pullаb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yanа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o‘n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sеnt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tоpdim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Tаg‘in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izlаdim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ingliz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хоnimgа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hаshаrоt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tеrib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bеrdim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Bir-ikki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hаftа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dеgаndа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jаmg‘аrgаn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pulim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to‘qsоn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sеnt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bo‘ldi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The Birds Of Canada : Alexander Milton Ross : 978144375993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376" y="1340768"/>
            <a:ext cx="246697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32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45517"/>
            <a:ext cx="12192000" cy="1417638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SERQIRRA  ADIB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71864" y="1844824"/>
            <a:ext cx="115212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endParaRPr lang="ru-RU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63352" y="1803447"/>
            <a:ext cx="4176464" cy="129614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RASSOM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63352" y="3427307"/>
            <a:ext cx="4176464" cy="129614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63352" y="5157192"/>
            <a:ext cx="4176464" cy="129614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YOZUVCHI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9" descr="D:\1.   Jamoliddinxon-TEGMANG\0.   SLAYDLAR - 5-9 ADABIYOT\3. ijod ahli\7-sinf\19. Ernest seton tompson\images (1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543" y="4300728"/>
            <a:ext cx="1900537" cy="2340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1.   Jamoliddinxon-TEGMANG\0.   SLAYDLAR - 5-9 ADABIYOT\3. ijod ahli\7-sinf\19. Ernest seton tompson\загружено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543" y="1770427"/>
            <a:ext cx="1819759" cy="223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encrypted-tbn0.gstatic.com/images?q=tbn:ANd9GcRJh22F46Dw3BBszts84JwLspi5OXAL1Ga-XwdTrie9y43vCsXS7v51LA&amp;s=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129" y="4424993"/>
            <a:ext cx="1776202" cy="2216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D:\1.   Jamoliddinxon-TEGMANG\0.   SLAYDLAR - 5-9 ADABIYOT\3. ijod ahli\7-sinf\19. Ernest seton tompson\images (1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876" y="1823742"/>
            <a:ext cx="1819759" cy="2191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encrypted-tbn0.gstatic.com/images?q=tbn:ANd9GcSvOAMecf87K9voFPafffKlfuk8hryq94Rw1Qjbg-KEKB-NApam5vyzCg&amp;s=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362" y="1771400"/>
            <a:ext cx="1803410" cy="224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13686" y="4454547"/>
            <a:ext cx="1762169" cy="215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353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ENG  MASHHUR  ASAR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9336" y="1484784"/>
            <a:ext cx="7416824" cy="446449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Jonivorlar </a:t>
            </a:r>
            <a:r>
              <a:rPr lang="uz-Cyrl-UZ" sz="3400" dirty="0">
                <a:latin typeface="Arial" panose="020B0604020202020204" pitchFamily="34" charset="0"/>
                <a:cs typeface="Arial" panose="020B0604020202020204" pitchFamily="34" charset="0"/>
              </a:rPr>
              <a:t>haqida </a:t>
            </a:r>
            <a:r>
              <a:rPr lang="uz-Cyrl-UZ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hikoyalar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Cyrl-UZ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3400" dirty="0">
                <a:latin typeface="Arial" panose="020B0604020202020204" pitchFamily="34" charset="0"/>
                <a:cs typeface="Arial" panose="020B0604020202020204" pitchFamily="34" charset="0"/>
              </a:rPr>
              <a:t>kitobi esa Seton-Tompson nomini olamga yoydi. Kitob qo‘lma-qo‘l o‘qildi, tik turib o‘qildi, ovoz qo‘yib o‘qildi, kecha-yu kunduz o‘qildi. Kitobni butun dunyo o‘qidi.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Seton-Thompson E. Stories about Animals [PDF] - Все для студен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264" y="1700808"/>
            <a:ext cx="2514600" cy="381000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217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TANQIDGA MUNOSABAT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9336" y="1700808"/>
            <a:ext cx="9145016" cy="482453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AQSHning o‘sha davrdagi mashhur adibi Jon Berrous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 Monsli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jurnalida Seton-Tompsonni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tanqid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chiqdi. Seton-Tompson maqolani ko‘rib-ko‘rmas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kka oldi, miq etmadi. Jurnal undan javob maqolasi so‘radi, u rad javobini berdi. Vaholanki, oqsoqol adib qo‘ygan ayblar tuhmatdan iborat edi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D:\1.   Jamoliddinxon-TEGMANG\0.   SLAYDLAR - 5-9 ADABIYOT\3. ijod ahli\7-sinf\19. Ernest seton tompson\jon berrou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400" y="1556792"/>
            <a:ext cx="2213975" cy="3255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922324" y="4918295"/>
            <a:ext cx="17621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Jon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Berrous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11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7456</TotalTime>
  <Words>635</Words>
  <Application>Microsoft Office PowerPoint</Application>
  <PresentationFormat>Широкоэкранный</PresentationFormat>
  <Paragraphs>63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NEGA AYNAN ERNEST SETON-TOMPSON?</vt:lpstr>
      <vt:lpstr>ERNEST SETON-TOMPSON</vt:lpstr>
      <vt:lpstr>U 6 yoshligida Kanadaga ko‘chishdi</vt:lpstr>
      <vt:lpstr>SAVOL:</vt:lpstr>
      <vt:lpstr>BIR  DOLLARLIK  KITOB</vt:lpstr>
      <vt:lpstr>SERQIRRA  ADIB</vt:lpstr>
      <vt:lpstr>ENG  MASHHUR  ASAR</vt:lpstr>
      <vt:lpstr>TANQIDGA MUNOSABAT</vt:lpstr>
      <vt:lpstr>JON BERROUS  BILAN SAVOL-JAVOB</vt:lpstr>
      <vt:lpstr>SETON-TOMPSONNING SHAXSIY MUZEYIDA</vt:lpstr>
      <vt:lpstr>PREZIDENT MASLAHATI</vt:lpstr>
      <vt:lpstr>VASIYAT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Zulfiya Rashidova</cp:lastModifiedBy>
  <cp:revision>325</cp:revision>
  <dcterms:created xsi:type="dcterms:W3CDTF">2020-08-03T09:44:14Z</dcterms:created>
  <dcterms:modified xsi:type="dcterms:W3CDTF">2021-04-02T12:23:39Z</dcterms:modified>
</cp:coreProperties>
</file>