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21"/>
  </p:notesMasterIdLst>
  <p:sldIdLst>
    <p:sldId id="391" r:id="rId3"/>
    <p:sldId id="374" r:id="rId4"/>
    <p:sldId id="375" r:id="rId5"/>
    <p:sldId id="376" r:id="rId6"/>
    <p:sldId id="377" r:id="rId7"/>
    <p:sldId id="379" r:id="rId8"/>
    <p:sldId id="378" r:id="rId9"/>
    <p:sldId id="380" r:id="rId10"/>
    <p:sldId id="381" r:id="rId11"/>
    <p:sldId id="382" r:id="rId12"/>
    <p:sldId id="383" r:id="rId13"/>
    <p:sldId id="384" r:id="rId14"/>
    <p:sldId id="385" r:id="rId15"/>
    <p:sldId id="389" r:id="rId16"/>
    <p:sldId id="386" r:id="rId17"/>
    <p:sldId id="387" r:id="rId18"/>
    <p:sldId id="388" r:id="rId19"/>
    <p:sldId id="318" r:id="rId2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67" autoAdjust="0"/>
    <p:restoredTop sz="94624" autoAdjust="0"/>
  </p:normalViewPr>
  <p:slideViewPr>
    <p:cSldViewPr>
      <p:cViewPr>
        <p:scale>
          <a:sx n="62" d="100"/>
          <a:sy n="62" d="100"/>
        </p:scale>
        <p:origin x="672" y="84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A11F31-08C6-4300-ACA1-A6FD57594ED7}" type="slidenum">
              <a:rPr lang="ru-RU"/>
              <a:pPr/>
              <a:t>4</a:t>
            </a:fld>
            <a:endParaRPr lang="ru-RU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Решение уравнения на доске</a:t>
            </a:r>
          </a:p>
        </p:txBody>
      </p:sp>
    </p:spTree>
    <p:extLst>
      <p:ext uri="{BB962C8B-B14F-4D97-AF65-F5344CB8AC3E}">
        <p14:creationId xmlns:p14="http://schemas.microsoft.com/office/powerpoint/2010/main" val="3332520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011826-CBE8-434F-A5CC-75E27B6FF8A7}" type="slidenum">
              <a:rPr lang="ru-RU"/>
              <a:pPr/>
              <a:t>7</a:t>
            </a:fld>
            <a:endParaRPr lang="ru-RU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Решение  и объяснение на доске.</a:t>
            </a:r>
          </a:p>
        </p:txBody>
      </p:sp>
    </p:spTree>
    <p:extLst>
      <p:ext uri="{BB962C8B-B14F-4D97-AF65-F5344CB8AC3E}">
        <p14:creationId xmlns:p14="http://schemas.microsoft.com/office/powerpoint/2010/main" val="1690423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42538A-1E4F-49C6-B814-629DCBFFD730}" type="slidenum">
              <a:rPr lang="ru-RU"/>
              <a:pPr/>
              <a:t>10</a:t>
            </a:fld>
            <a:endParaRPr lang="ru-RU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Решение уравнения на доске, на экране акцент на результат решения</a:t>
            </a:r>
          </a:p>
        </p:txBody>
      </p:sp>
    </p:spTree>
    <p:extLst>
      <p:ext uri="{BB962C8B-B14F-4D97-AF65-F5344CB8AC3E}">
        <p14:creationId xmlns:p14="http://schemas.microsoft.com/office/powerpoint/2010/main" val="1534274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5047E5-049C-49F0-9FC2-86420949CDA6}" type="slidenum">
              <a:rPr lang="ru-RU"/>
              <a:pPr/>
              <a:t>12</a:t>
            </a:fld>
            <a:endParaRPr lang="ru-RU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Примеры №1317 (б, в) – учащиеся  решают  у  доски  с  фронтальным  объяснением.</a:t>
            </a:r>
          </a:p>
        </p:txBody>
      </p:sp>
    </p:spTree>
    <p:extLst>
      <p:ext uri="{BB962C8B-B14F-4D97-AF65-F5344CB8AC3E}">
        <p14:creationId xmlns:p14="http://schemas.microsoft.com/office/powerpoint/2010/main" val="3882666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6FCF04-3AE0-4B0F-B23A-01CEC882931F}" type="slidenum">
              <a:rPr lang="ru-RU"/>
              <a:pPr/>
              <a:t>13</a:t>
            </a:fld>
            <a:endParaRPr lang="ru-RU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Уравнения  №1318 (б, в) – решаются  учащимися  у  доски.</a:t>
            </a:r>
          </a:p>
        </p:txBody>
      </p:sp>
    </p:spTree>
    <p:extLst>
      <p:ext uri="{BB962C8B-B14F-4D97-AF65-F5344CB8AC3E}">
        <p14:creationId xmlns:p14="http://schemas.microsoft.com/office/powerpoint/2010/main" val="3768387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FCCB0-C521-4E64-ABAB-C029CBF70CB0}" type="slidenum">
              <a:rPr lang="ru-RU"/>
              <a:pPr/>
              <a:t>14</a:t>
            </a:fld>
            <a:endParaRPr lang="ru-RU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Примеры №1319 (Б. в) учащиеся решают у доски с фронтальным объяснением.</a:t>
            </a:r>
          </a:p>
        </p:txBody>
      </p:sp>
    </p:spTree>
    <p:extLst>
      <p:ext uri="{BB962C8B-B14F-4D97-AF65-F5344CB8AC3E}">
        <p14:creationId xmlns:p14="http://schemas.microsoft.com/office/powerpoint/2010/main" val="2340880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C40254-60D1-4082-8CF7-C3BA05182755}" type="slidenum">
              <a:rPr lang="ru-RU"/>
              <a:pPr/>
              <a:t>16</a:t>
            </a:fld>
            <a:endParaRPr lang="ru-RU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Математика 6 класс. Н.Я.Виленкин.   № 1321. </a:t>
            </a:r>
            <a:r>
              <a:rPr lang="ru-RU" b="1"/>
              <a:t>Сделайте клик на кнопку «Показать»  2 раза.</a:t>
            </a:r>
          </a:p>
          <a:p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6285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9AC067-9406-498C-B11C-D9B1CFA0C7B1}" type="slidenum">
              <a:rPr lang="ru-RU"/>
              <a:pPr/>
              <a:t>17</a:t>
            </a:fld>
            <a:endParaRPr lang="ru-RU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Математика 6 класс. Н.Я.Виленкин.   № 1305. </a:t>
            </a:r>
            <a:r>
              <a:rPr lang="ru-RU" b="1" u="sng"/>
              <a:t>1 вариант работы.</a:t>
            </a:r>
            <a:r>
              <a:rPr lang="ru-RU"/>
              <a:t>  Сначала можно просмотреть повторно задачу, нажимая на клавишу «Показать». Чтобы заполнить таблицу, нажимайте последовательно клавишу «</a:t>
            </a:r>
            <a:r>
              <a:rPr lang="en-US"/>
              <a:t>i</a:t>
            </a:r>
            <a:r>
              <a:rPr lang="ru-RU"/>
              <a:t>»     </a:t>
            </a:r>
            <a:r>
              <a:rPr lang="ru-RU" b="1" u="sng"/>
              <a:t>2 вариант работы.</a:t>
            </a:r>
            <a:r>
              <a:rPr lang="ru-RU"/>
              <a:t>  Можно чередовать нажатие клавиш «показать» и «</a:t>
            </a:r>
            <a:r>
              <a:rPr lang="en-US"/>
              <a:t>i</a:t>
            </a:r>
            <a:r>
              <a:rPr lang="ru-RU"/>
              <a:t>»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0114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626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1215" y="1763554"/>
            <a:ext cx="7378700" cy="4990624"/>
          </a:xfrm>
        </p:spPr>
        <p:txBody>
          <a:bodyPr/>
          <a:lstStyle>
            <a:lvl1pPr>
              <a:defRPr sz="3556"/>
            </a:lvl1pPr>
            <a:lvl2pPr>
              <a:defRPr sz="3125"/>
            </a:lvl2pPr>
            <a:lvl3pPr>
              <a:defRPr sz="2586"/>
            </a:lvl3pPr>
            <a:lvl4pPr>
              <a:defRPr sz="2263"/>
            </a:lvl4pPr>
            <a:lvl5pPr>
              <a:defRPr sz="2263"/>
            </a:lvl5pPr>
            <a:lvl6pPr>
              <a:defRPr sz="2263"/>
            </a:lvl6pPr>
            <a:lvl7pPr>
              <a:defRPr sz="2263"/>
            </a:lvl7pPr>
            <a:lvl8pPr>
              <a:defRPr sz="2263"/>
            </a:lvl8pPr>
            <a:lvl9pPr>
              <a:defRPr sz="226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423275" y="1763554"/>
            <a:ext cx="7378700" cy="4990624"/>
          </a:xfrm>
        </p:spPr>
        <p:txBody>
          <a:bodyPr/>
          <a:lstStyle>
            <a:lvl1pPr>
              <a:defRPr sz="3556"/>
            </a:lvl1pPr>
            <a:lvl2pPr>
              <a:defRPr sz="3125"/>
            </a:lvl2pPr>
            <a:lvl3pPr>
              <a:defRPr sz="2586"/>
            </a:lvl3pPr>
            <a:lvl4pPr>
              <a:defRPr sz="2263"/>
            </a:lvl4pPr>
            <a:lvl5pPr>
              <a:defRPr sz="2263"/>
            </a:lvl5pPr>
            <a:lvl6pPr>
              <a:defRPr sz="2263"/>
            </a:lvl6pPr>
            <a:lvl7pPr>
              <a:defRPr sz="2263"/>
            </a:lvl7pPr>
            <a:lvl8pPr>
              <a:defRPr sz="2263"/>
            </a:lvl8pPr>
            <a:lvl9pPr>
              <a:defRPr sz="226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2" y="288370"/>
            <a:ext cx="11521440" cy="12001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1611869"/>
            <a:ext cx="5656264" cy="671750"/>
          </a:xfrm>
        </p:spPr>
        <p:txBody>
          <a:bodyPr anchor="b"/>
          <a:lstStyle>
            <a:lvl1pPr marL="0" indent="0">
              <a:buNone/>
              <a:defRPr sz="3125" b="1"/>
            </a:lvl1pPr>
            <a:lvl2pPr marL="587383" indent="0">
              <a:buNone/>
              <a:defRPr sz="2586" b="1"/>
            </a:lvl2pPr>
            <a:lvl3pPr marL="1174769" indent="0">
              <a:buNone/>
              <a:defRPr sz="2263" b="1"/>
            </a:lvl3pPr>
            <a:lvl4pPr marL="1762153" indent="0">
              <a:buNone/>
              <a:defRPr sz="2047" b="1"/>
            </a:lvl4pPr>
            <a:lvl5pPr marL="2349536" indent="0">
              <a:buNone/>
              <a:defRPr sz="2047" b="1"/>
            </a:lvl5pPr>
            <a:lvl6pPr marL="2936921" indent="0">
              <a:buNone/>
              <a:defRPr sz="2047" b="1"/>
            </a:lvl6pPr>
            <a:lvl7pPr marL="3524306" indent="0">
              <a:buNone/>
              <a:defRPr sz="2047" b="1"/>
            </a:lvl7pPr>
            <a:lvl8pPr marL="4111689" indent="0">
              <a:buNone/>
              <a:defRPr sz="2047" b="1"/>
            </a:lvl8pPr>
            <a:lvl9pPr marL="4699074" indent="0">
              <a:buNone/>
              <a:defRPr sz="204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0080" y="2283619"/>
            <a:ext cx="5656264" cy="4148852"/>
          </a:xfrm>
        </p:spPr>
        <p:txBody>
          <a:bodyPr/>
          <a:lstStyle>
            <a:lvl1pPr>
              <a:defRPr sz="3125"/>
            </a:lvl1pPr>
            <a:lvl2pPr>
              <a:defRPr sz="2586"/>
            </a:lvl2pPr>
            <a:lvl3pPr>
              <a:defRPr sz="2263"/>
            </a:lvl3pPr>
            <a:lvl4pPr>
              <a:defRPr sz="2047"/>
            </a:lvl4pPr>
            <a:lvl5pPr>
              <a:defRPr sz="2047"/>
            </a:lvl5pPr>
            <a:lvl6pPr>
              <a:defRPr sz="2047"/>
            </a:lvl6pPr>
            <a:lvl7pPr>
              <a:defRPr sz="2047"/>
            </a:lvl7pPr>
            <a:lvl8pPr>
              <a:defRPr sz="2047"/>
            </a:lvl8pPr>
            <a:lvl9pPr>
              <a:defRPr sz="204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38" y="1611869"/>
            <a:ext cx="5658485" cy="671750"/>
          </a:xfrm>
        </p:spPr>
        <p:txBody>
          <a:bodyPr anchor="b"/>
          <a:lstStyle>
            <a:lvl1pPr marL="0" indent="0">
              <a:buNone/>
              <a:defRPr sz="3125" b="1"/>
            </a:lvl1pPr>
            <a:lvl2pPr marL="587383" indent="0">
              <a:buNone/>
              <a:defRPr sz="2586" b="1"/>
            </a:lvl2pPr>
            <a:lvl3pPr marL="1174769" indent="0">
              <a:buNone/>
              <a:defRPr sz="2263" b="1"/>
            </a:lvl3pPr>
            <a:lvl4pPr marL="1762153" indent="0">
              <a:buNone/>
              <a:defRPr sz="2047" b="1"/>
            </a:lvl4pPr>
            <a:lvl5pPr marL="2349536" indent="0">
              <a:buNone/>
              <a:defRPr sz="2047" b="1"/>
            </a:lvl5pPr>
            <a:lvl6pPr marL="2936921" indent="0">
              <a:buNone/>
              <a:defRPr sz="2047" b="1"/>
            </a:lvl6pPr>
            <a:lvl7pPr marL="3524306" indent="0">
              <a:buNone/>
              <a:defRPr sz="2047" b="1"/>
            </a:lvl7pPr>
            <a:lvl8pPr marL="4111689" indent="0">
              <a:buNone/>
              <a:defRPr sz="2047" b="1"/>
            </a:lvl8pPr>
            <a:lvl9pPr marL="4699074" indent="0">
              <a:buNone/>
              <a:defRPr sz="204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503038" y="2283619"/>
            <a:ext cx="5658485" cy="4148852"/>
          </a:xfrm>
        </p:spPr>
        <p:txBody>
          <a:bodyPr/>
          <a:lstStyle>
            <a:lvl1pPr>
              <a:defRPr sz="3125"/>
            </a:lvl1pPr>
            <a:lvl2pPr>
              <a:defRPr sz="2586"/>
            </a:lvl2pPr>
            <a:lvl3pPr>
              <a:defRPr sz="2263"/>
            </a:lvl3pPr>
            <a:lvl4pPr>
              <a:defRPr sz="2047"/>
            </a:lvl4pPr>
            <a:lvl5pPr>
              <a:defRPr sz="2047"/>
            </a:lvl5pPr>
            <a:lvl6pPr>
              <a:defRPr sz="2047"/>
            </a:lvl6pPr>
            <a:lvl7pPr>
              <a:defRPr sz="2047"/>
            </a:lvl7pPr>
            <a:lvl8pPr>
              <a:defRPr sz="2047"/>
            </a:lvl8pPr>
            <a:lvl9pPr>
              <a:defRPr sz="204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F596-A1BD-4AFD-BF80-F9EA8FEB35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1" y="286703"/>
            <a:ext cx="4211638" cy="1220153"/>
          </a:xfrm>
        </p:spPr>
        <p:txBody>
          <a:bodyPr anchor="b"/>
          <a:lstStyle>
            <a:lvl1pPr algn="l">
              <a:defRPr sz="2586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5070" y="286705"/>
            <a:ext cx="7156450" cy="6145769"/>
          </a:xfrm>
        </p:spPr>
        <p:txBody>
          <a:bodyPr/>
          <a:lstStyle>
            <a:lvl1pPr>
              <a:defRPr sz="4095"/>
            </a:lvl1pPr>
            <a:lvl2pPr>
              <a:defRPr sz="3556"/>
            </a:lvl2pPr>
            <a:lvl3pPr>
              <a:defRPr sz="3125"/>
            </a:lvl3pPr>
            <a:lvl4pPr>
              <a:defRPr sz="2586"/>
            </a:lvl4pPr>
            <a:lvl5pPr>
              <a:defRPr sz="2586"/>
            </a:lvl5pPr>
            <a:lvl6pPr>
              <a:defRPr sz="2586"/>
            </a:lvl6pPr>
            <a:lvl7pPr>
              <a:defRPr sz="2586"/>
            </a:lvl7pPr>
            <a:lvl8pPr>
              <a:defRPr sz="2586"/>
            </a:lvl8pPr>
            <a:lvl9pPr>
              <a:defRPr sz="258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1" y="1506857"/>
            <a:ext cx="4211638" cy="4925616"/>
          </a:xfrm>
        </p:spPr>
        <p:txBody>
          <a:bodyPr/>
          <a:lstStyle>
            <a:lvl1pPr marL="0" indent="0">
              <a:buNone/>
              <a:defRPr sz="1832"/>
            </a:lvl1pPr>
            <a:lvl2pPr marL="587383" indent="0">
              <a:buNone/>
              <a:defRPr sz="1509"/>
            </a:lvl2pPr>
            <a:lvl3pPr marL="1174769" indent="0">
              <a:buNone/>
              <a:defRPr sz="1293"/>
            </a:lvl3pPr>
            <a:lvl4pPr marL="1762153" indent="0">
              <a:buNone/>
              <a:defRPr sz="1185"/>
            </a:lvl4pPr>
            <a:lvl5pPr marL="2349536" indent="0">
              <a:buNone/>
              <a:defRPr sz="1185"/>
            </a:lvl5pPr>
            <a:lvl6pPr marL="2936921" indent="0">
              <a:buNone/>
              <a:defRPr sz="1185"/>
            </a:lvl6pPr>
            <a:lvl7pPr marL="3524306" indent="0">
              <a:buNone/>
              <a:defRPr sz="1185"/>
            </a:lvl7pPr>
            <a:lvl8pPr marL="4111689" indent="0">
              <a:buNone/>
              <a:defRPr sz="1185"/>
            </a:lvl8pPr>
            <a:lvl9pPr marL="4699074" indent="0">
              <a:buNone/>
              <a:defRPr sz="118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3" y="5040632"/>
            <a:ext cx="7680960" cy="595075"/>
          </a:xfrm>
        </p:spPr>
        <p:txBody>
          <a:bodyPr anchor="b"/>
          <a:lstStyle>
            <a:lvl1pPr algn="l">
              <a:defRPr sz="2586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3" y="643414"/>
            <a:ext cx="7680960" cy="4320540"/>
          </a:xfrm>
        </p:spPr>
        <p:txBody>
          <a:bodyPr/>
          <a:lstStyle>
            <a:lvl1pPr marL="0" indent="0">
              <a:buNone/>
              <a:defRPr sz="4095"/>
            </a:lvl1pPr>
            <a:lvl2pPr marL="587383" indent="0">
              <a:buNone/>
              <a:defRPr sz="3556"/>
            </a:lvl2pPr>
            <a:lvl3pPr marL="1174769" indent="0">
              <a:buNone/>
              <a:defRPr sz="3125"/>
            </a:lvl3pPr>
            <a:lvl4pPr marL="1762153" indent="0">
              <a:buNone/>
              <a:defRPr sz="2586"/>
            </a:lvl4pPr>
            <a:lvl5pPr marL="2349536" indent="0">
              <a:buNone/>
              <a:defRPr sz="2586"/>
            </a:lvl5pPr>
            <a:lvl6pPr marL="2936921" indent="0">
              <a:buNone/>
              <a:defRPr sz="2586"/>
            </a:lvl6pPr>
            <a:lvl7pPr marL="3524306" indent="0">
              <a:buNone/>
              <a:defRPr sz="2586"/>
            </a:lvl7pPr>
            <a:lvl8pPr marL="4111689" indent="0">
              <a:buNone/>
              <a:defRPr sz="2586"/>
            </a:lvl8pPr>
            <a:lvl9pPr marL="4699074" indent="0">
              <a:buNone/>
              <a:defRPr sz="2586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3" y="5635707"/>
            <a:ext cx="7680960" cy="845105"/>
          </a:xfrm>
        </p:spPr>
        <p:txBody>
          <a:bodyPr/>
          <a:lstStyle>
            <a:lvl1pPr marL="0" indent="0">
              <a:buNone/>
              <a:defRPr sz="1832"/>
            </a:lvl1pPr>
            <a:lvl2pPr marL="587383" indent="0">
              <a:buNone/>
              <a:defRPr sz="1509"/>
            </a:lvl2pPr>
            <a:lvl3pPr marL="1174769" indent="0">
              <a:buNone/>
              <a:defRPr sz="1293"/>
            </a:lvl3pPr>
            <a:lvl4pPr marL="1762153" indent="0">
              <a:buNone/>
              <a:defRPr sz="1185"/>
            </a:lvl4pPr>
            <a:lvl5pPr marL="2349536" indent="0">
              <a:buNone/>
              <a:defRPr sz="1185"/>
            </a:lvl5pPr>
            <a:lvl6pPr marL="2936921" indent="0">
              <a:buNone/>
              <a:defRPr sz="1185"/>
            </a:lvl6pPr>
            <a:lvl7pPr marL="3524306" indent="0">
              <a:buNone/>
              <a:defRPr sz="1185"/>
            </a:lvl7pPr>
            <a:lvl8pPr marL="4111689" indent="0">
              <a:buNone/>
              <a:defRPr sz="1185"/>
            </a:lvl8pPr>
            <a:lvl9pPr marL="4699074" indent="0">
              <a:buNone/>
              <a:defRPr sz="118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2059285" y="303373"/>
            <a:ext cx="3742691" cy="645080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1215" y="303373"/>
            <a:ext cx="11014710" cy="645080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2F596-A1BD-4AFD-BF80-F9EA8FEB35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2" y="2236948"/>
            <a:ext cx="10881361" cy="154352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2" y="4080510"/>
            <a:ext cx="8961120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3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47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2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49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6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4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1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699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8" y="4627247"/>
            <a:ext cx="10881361" cy="1430179"/>
          </a:xfrm>
        </p:spPr>
        <p:txBody>
          <a:bodyPr anchor="t"/>
          <a:lstStyle>
            <a:lvl1pPr algn="l">
              <a:defRPr sz="5172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8" y="3052049"/>
            <a:ext cx="10881361" cy="1575196"/>
          </a:xfrm>
        </p:spPr>
        <p:txBody>
          <a:bodyPr anchor="b"/>
          <a:lstStyle>
            <a:lvl1pPr marL="0" indent="0">
              <a:buNone/>
              <a:defRPr sz="2586">
                <a:solidFill>
                  <a:schemeClr val="tx1">
                    <a:tint val="75000"/>
                  </a:schemeClr>
                </a:solidFill>
              </a:defRPr>
            </a:lvl1pPr>
            <a:lvl2pPr marL="587383" indent="0">
              <a:buNone/>
              <a:defRPr sz="2263">
                <a:solidFill>
                  <a:schemeClr val="tx1">
                    <a:tint val="75000"/>
                  </a:schemeClr>
                </a:solidFill>
              </a:defRPr>
            </a:lvl2pPr>
            <a:lvl3pPr marL="1174769" indent="0">
              <a:buNone/>
              <a:defRPr sz="2047">
                <a:solidFill>
                  <a:schemeClr val="tx1">
                    <a:tint val="75000"/>
                  </a:schemeClr>
                </a:solidFill>
              </a:defRPr>
            </a:lvl3pPr>
            <a:lvl4pPr marL="1762153" indent="0">
              <a:buNone/>
              <a:defRPr sz="1832">
                <a:solidFill>
                  <a:schemeClr val="tx1">
                    <a:tint val="75000"/>
                  </a:schemeClr>
                </a:solidFill>
              </a:defRPr>
            </a:lvl4pPr>
            <a:lvl5pPr marL="2349536" indent="0">
              <a:buNone/>
              <a:defRPr sz="1832">
                <a:solidFill>
                  <a:schemeClr val="tx1">
                    <a:tint val="75000"/>
                  </a:schemeClr>
                </a:solidFill>
              </a:defRPr>
            </a:lvl5pPr>
            <a:lvl6pPr marL="2936921" indent="0">
              <a:buNone/>
              <a:defRPr sz="1832">
                <a:solidFill>
                  <a:schemeClr val="tx1">
                    <a:tint val="75000"/>
                  </a:schemeClr>
                </a:solidFill>
              </a:defRPr>
            </a:lvl6pPr>
            <a:lvl7pPr marL="3524306" indent="0">
              <a:buNone/>
              <a:defRPr sz="1832">
                <a:solidFill>
                  <a:schemeClr val="tx1">
                    <a:tint val="75000"/>
                  </a:schemeClr>
                </a:solidFill>
              </a:defRPr>
            </a:lvl7pPr>
            <a:lvl8pPr marL="4111689" indent="0">
              <a:buNone/>
              <a:defRPr sz="1832">
                <a:solidFill>
                  <a:schemeClr val="tx1">
                    <a:tint val="75000"/>
                  </a:schemeClr>
                </a:solidFill>
              </a:defRPr>
            </a:lvl8pPr>
            <a:lvl9pPr marL="4699074" indent="0">
              <a:buNone/>
              <a:defRPr sz="18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2" y="288370"/>
            <a:ext cx="11521440" cy="1200150"/>
          </a:xfrm>
          <a:prstGeom prst="rect">
            <a:avLst/>
          </a:prstGeom>
        </p:spPr>
        <p:txBody>
          <a:bodyPr vert="horz" lIns="109027" tIns="54514" rIns="109027" bIns="54514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2" y="1680213"/>
            <a:ext cx="11521440" cy="4752261"/>
          </a:xfrm>
          <a:prstGeom prst="rect">
            <a:avLst/>
          </a:prstGeom>
        </p:spPr>
        <p:txBody>
          <a:bodyPr vert="horz" lIns="109027" tIns="54514" rIns="109027" bIns="5451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40080" y="6674170"/>
            <a:ext cx="2987040" cy="383381"/>
          </a:xfrm>
          <a:prstGeom prst="rect">
            <a:avLst/>
          </a:prstGeom>
        </p:spPr>
        <p:txBody>
          <a:bodyPr vert="horz" lIns="109027" tIns="54514" rIns="109027" bIns="54514" rtlCol="0" anchor="ctr"/>
          <a:lstStyle>
            <a:lvl1pPr algn="l">
              <a:defRPr sz="15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882" y="6674170"/>
            <a:ext cx="4053840" cy="383381"/>
          </a:xfrm>
          <a:prstGeom prst="rect">
            <a:avLst/>
          </a:prstGeom>
        </p:spPr>
        <p:txBody>
          <a:bodyPr vert="horz" lIns="109027" tIns="54514" rIns="109027" bIns="54514" rtlCol="0" anchor="ctr"/>
          <a:lstStyle>
            <a:lvl1pPr algn="ctr">
              <a:defRPr sz="15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480" y="6674170"/>
            <a:ext cx="2987040" cy="383381"/>
          </a:xfrm>
          <a:prstGeom prst="rect">
            <a:avLst/>
          </a:prstGeom>
        </p:spPr>
        <p:txBody>
          <a:bodyPr vert="horz" lIns="109027" tIns="54514" rIns="109027" bIns="54514" rtlCol="0" anchor="ctr"/>
          <a:lstStyle>
            <a:lvl1pPr algn="r">
              <a:defRPr sz="15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defTabSz="1174769" rtl="0" eaLnBrk="1" latinLnBrk="0" hangingPunct="1">
        <a:spcBef>
          <a:spcPct val="0"/>
        </a:spcBef>
        <a:buNone/>
        <a:defRPr sz="56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538" indent="-440538" algn="l" defTabSz="1174769" rtl="0" eaLnBrk="1" latinLnBrk="0" hangingPunct="1">
        <a:spcBef>
          <a:spcPct val="20000"/>
        </a:spcBef>
        <a:buFont typeface="Arial" pitchFamily="34" charset="0"/>
        <a:buChar char="•"/>
        <a:defRPr sz="4095" kern="1200">
          <a:solidFill>
            <a:schemeClr val="tx1"/>
          </a:solidFill>
          <a:latin typeface="+mn-lt"/>
          <a:ea typeface="+mn-ea"/>
          <a:cs typeface="+mn-cs"/>
        </a:defRPr>
      </a:lvl1pPr>
      <a:lvl2pPr marL="954500" indent="-367115" algn="l" defTabSz="1174769" rtl="0" eaLnBrk="1" latinLnBrk="0" hangingPunct="1">
        <a:spcBef>
          <a:spcPct val="20000"/>
        </a:spcBef>
        <a:buFont typeface="Arial" pitchFamily="34" charset="0"/>
        <a:buChar char="–"/>
        <a:defRPr sz="3556" kern="1200">
          <a:solidFill>
            <a:schemeClr val="tx1"/>
          </a:solidFill>
          <a:latin typeface="+mn-lt"/>
          <a:ea typeface="+mn-ea"/>
          <a:cs typeface="+mn-cs"/>
        </a:defRPr>
      </a:lvl2pPr>
      <a:lvl3pPr marL="1468460" indent="-293692" algn="l" defTabSz="1174769" rtl="0" eaLnBrk="1" latinLnBrk="0" hangingPunct="1">
        <a:spcBef>
          <a:spcPct val="20000"/>
        </a:spcBef>
        <a:buFont typeface="Arial" pitchFamily="34" charset="0"/>
        <a:buChar char="•"/>
        <a:defRPr sz="3125" kern="1200">
          <a:solidFill>
            <a:schemeClr val="tx1"/>
          </a:solidFill>
          <a:latin typeface="+mn-lt"/>
          <a:ea typeface="+mn-ea"/>
          <a:cs typeface="+mn-cs"/>
        </a:defRPr>
      </a:lvl3pPr>
      <a:lvl4pPr marL="2055844" indent="-293692" algn="l" defTabSz="1174769" rtl="0" eaLnBrk="1" latinLnBrk="0" hangingPunct="1">
        <a:spcBef>
          <a:spcPct val="20000"/>
        </a:spcBef>
        <a:buFont typeface="Arial" pitchFamily="34" charset="0"/>
        <a:buChar char="–"/>
        <a:defRPr sz="2586" kern="1200">
          <a:solidFill>
            <a:schemeClr val="tx1"/>
          </a:solidFill>
          <a:latin typeface="+mn-lt"/>
          <a:ea typeface="+mn-ea"/>
          <a:cs typeface="+mn-cs"/>
        </a:defRPr>
      </a:lvl4pPr>
      <a:lvl5pPr marL="2643229" indent="-293692" algn="l" defTabSz="1174769" rtl="0" eaLnBrk="1" latinLnBrk="0" hangingPunct="1">
        <a:spcBef>
          <a:spcPct val="20000"/>
        </a:spcBef>
        <a:buFont typeface="Arial" pitchFamily="34" charset="0"/>
        <a:buChar char="»"/>
        <a:defRPr sz="2586" kern="1200">
          <a:solidFill>
            <a:schemeClr val="tx1"/>
          </a:solidFill>
          <a:latin typeface="+mn-lt"/>
          <a:ea typeface="+mn-ea"/>
          <a:cs typeface="+mn-cs"/>
        </a:defRPr>
      </a:lvl5pPr>
      <a:lvl6pPr marL="3230613" indent="-293692" algn="l" defTabSz="1174769" rtl="0" eaLnBrk="1" latinLnBrk="0" hangingPunct="1">
        <a:spcBef>
          <a:spcPct val="20000"/>
        </a:spcBef>
        <a:buFont typeface="Arial" pitchFamily="34" charset="0"/>
        <a:buChar char="•"/>
        <a:defRPr sz="2586" kern="1200">
          <a:solidFill>
            <a:schemeClr val="tx1"/>
          </a:solidFill>
          <a:latin typeface="+mn-lt"/>
          <a:ea typeface="+mn-ea"/>
          <a:cs typeface="+mn-cs"/>
        </a:defRPr>
      </a:lvl6pPr>
      <a:lvl7pPr marL="3817997" indent="-293692" algn="l" defTabSz="1174769" rtl="0" eaLnBrk="1" latinLnBrk="0" hangingPunct="1">
        <a:spcBef>
          <a:spcPct val="20000"/>
        </a:spcBef>
        <a:buFont typeface="Arial" pitchFamily="34" charset="0"/>
        <a:buChar char="•"/>
        <a:defRPr sz="2586" kern="1200">
          <a:solidFill>
            <a:schemeClr val="tx1"/>
          </a:solidFill>
          <a:latin typeface="+mn-lt"/>
          <a:ea typeface="+mn-ea"/>
          <a:cs typeface="+mn-cs"/>
        </a:defRPr>
      </a:lvl7pPr>
      <a:lvl8pPr marL="4405381" indent="-293692" algn="l" defTabSz="1174769" rtl="0" eaLnBrk="1" latinLnBrk="0" hangingPunct="1">
        <a:spcBef>
          <a:spcPct val="20000"/>
        </a:spcBef>
        <a:buFont typeface="Arial" pitchFamily="34" charset="0"/>
        <a:buChar char="•"/>
        <a:defRPr sz="2586" kern="1200">
          <a:solidFill>
            <a:schemeClr val="tx1"/>
          </a:solidFill>
          <a:latin typeface="+mn-lt"/>
          <a:ea typeface="+mn-ea"/>
          <a:cs typeface="+mn-cs"/>
        </a:defRPr>
      </a:lvl8pPr>
      <a:lvl9pPr marL="4992766" indent="-293692" algn="l" defTabSz="1174769" rtl="0" eaLnBrk="1" latinLnBrk="0" hangingPunct="1">
        <a:spcBef>
          <a:spcPct val="20000"/>
        </a:spcBef>
        <a:buFont typeface="Arial" pitchFamily="34" charset="0"/>
        <a:buChar char="•"/>
        <a:defRPr sz="25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74769" rtl="0" eaLnBrk="1" latinLnBrk="0" hangingPunct="1">
        <a:defRPr sz="2263" kern="1200">
          <a:solidFill>
            <a:schemeClr val="tx1"/>
          </a:solidFill>
          <a:latin typeface="+mn-lt"/>
          <a:ea typeface="+mn-ea"/>
          <a:cs typeface="+mn-cs"/>
        </a:defRPr>
      </a:lvl1pPr>
      <a:lvl2pPr marL="587383" algn="l" defTabSz="1174769" rtl="0" eaLnBrk="1" latinLnBrk="0" hangingPunct="1">
        <a:defRPr sz="2263" kern="1200">
          <a:solidFill>
            <a:schemeClr val="tx1"/>
          </a:solidFill>
          <a:latin typeface="+mn-lt"/>
          <a:ea typeface="+mn-ea"/>
          <a:cs typeface="+mn-cs"/>
        </a:defRPr>
      </a:lvl2pPr>
      <a:lvl3pPr marL="1174769" algn="l" defTabSz="1174769" rtl="0" eaLnBrk="1" latinLnBrk="0" hangingPunct="1">
        <a:defRPr sz="2263" kern="1200">
          <a:solidFill>
            <a:schemeClr val="tx1"/>
          </a:solidFill>
          <a:latin typeface="+mn-lt"/>
          <a:ea typeface="+mn-ea"/>
          <a:cs typeface="+mn-cs"/>
        </a:defRPr>
      </a:lvl3pPr>
      <a:lvl4pPr marL="1762153" algn="l" defTabSz="1174769" rtl="0" eaLnBrk="1" latinLnBrk="0" hangingPunct="1">
        <a:defRPr sz="2263" kern="1200">
          <a:solidFill>
            <a:schemeClr val="tx1"/>
          </a:solidFill>
          <a:latin typeface="+mn-lt"/>
          <a:ea typeface="+mn-ea"/>
          <a:cs typeface="+mn-cs"/>
        </a:defRPr>
      </a:lvl4pPr>
      <a:lvl5pPr marL="2349536" algn="l" defTabSz="1174769" rtl="0" eaLnBrk="1" latinLnBrk="0" hangingPunct="1">
        <a:defRPr sz="2263" kern="1200">
          <a:solidFill>
            <a:schemeClr val="tx1"/>
          </a:solidFill>
          <a:latin typeface="+mn-lt"/>
          <a:ea typeface="+mn-ea"/>
          <a:cs typeface="+mn-cs"/>
        </a:defRPr>
      </a:lvl5pPr>
      <a:lvl6pPr marL="2936921" algn="l" defTabSz="1174769" rtl="0" eaLnBrk="1" latinLnBrk="0" hangingPunct="1">
        <a:defRPr sz="2263" kern="1200">
          <a:solidFill>
            <a:schemeClr val="tx1"/>
          </a:solidFill>
          <a:latin typeface="+mn-lt"/>
          <a:ea typeface="+mn-ea"/>
          <a:cs typeface="+mn-cs"/>
        </a:defRPr>
      </a:lvl6pPr>
      <a:lvl7pPr marL="3524306" algn="l" defTabSz="1174769" rtl="0" eaLnBrk="1" latinLnBrk="0" hangingPunct="1">
        <a:defRPr sz="2263" kern="1200">
          <a:solidFill>
            <a:schemeClr val="tx1"/>
          </a:solidFill>
          <a:latin typeface="+mn-lt"/>
          <a:ea typeface="+mn-ea"/>
          <a:cs typeface="+mn-cs"/>
        </a:defRPr>
      </a:lvl7pPr>
      <a:lvl8pPr marL="4111689" algn="l" defTabSz="1174769" rtl="0" eaLnBrk="1" latinLnBrk="0" hangingPunct="1">
        <a:defRPr sz="2263" kern="1200">
          <a:solidFill>
            <a:schemeClr val="tx1"/>
          </a:solidFill>
          <a:latin typeface="+mn-lt"/>
          <a:ea typeface="+mn-ea"/>
          <a:cs typeface="+mn-cs"/>
        </a:defRPr>
      </a:lvl8pPr>
      <a:lvl9pPr marL="4699074" algn="l" defTabSz="1174769" rtl="0" eaLnBrk="1" latinLnBrk="0" hangingPunct="1">
        <a:defRPr sz="22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3903" y="1"/>
            <a:ext cx="12788910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8" y="270313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200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13104" y="2979743"/>
            <a:ext cx="11108136" cy="202109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2017" algn="ctr">
              <a:spcBef>
                <a:spcPts val="250"/>
              </a:spcBef>
            </a:pPr>
            <a:r>
              <a:rPr lang="en-US" sz="6001" b="1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6465" b="1" dirty="0">
                <a:solidFill>
                  <a:srgbClr val="002060"/>
                </a:solidFill>
                <a:latin typeface="Arial"/>
                <a:cs typeface="Arial"/>
              </a:rPr>
              <a:t>TENGLAMALARNI  YECHISH</a:t>
            </a:r>
            <a:endParaRPr lang="en-US" sz="7111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7" y="454530"/>
            <a:ext cx="11094394" cy="876937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39" b="1" dirty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439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60" y="2504830"/>
            <a:ext cx="809797" cy="187743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endParaRPr lang="en-US" sz="2900" dirty="0"/>
          </a:p>
          <a:p>
            <a:endParaRPr lang="en-US" sz="2900" dirty="0"/>
          </a:p>
          <a:p>
            <a:endParaRPr lang="ru-RU" sz="2900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6" y="4680572"/>
            <a:ext cx="789421" cy="187743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en-US" sz="2900" dirty="0"/>
          </a:p>
          <a:p>
            <a:pPr algn="ctr"/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120862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2" name="WordArt 8"/>
          <p:cNvSpPr>
            <a:spLocks noChangeArrowheads="1" noChangeShapeType="1" noTextEdit="1"/>
          </p:cNvSpPr>
          <p:nvPr/>
        </p:nvSpPr>
        <p:spPr bwMode="auto">
          <a:xfrm>
            <a:off x="1847024" y="1195731"/>
            <a:ext cx="8370338" cy="830530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879" kern="1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12(</a:t>
            </a:r>
            <a:r>
              <a:rPr lang="ru-RU" sz="3879" kern="1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879" kern="1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- 2) = 3(2х - 8)+9</a:t>
            </a:r>
          </a:p>
        </p:txBody>
      </p:sp>
      <p:sp>
        <p:nvSpPr>
          <p:cNvPr id="26633" name="WordArt 9"/>
          <p:cNvSpPr>
            <a:spLocks noChangeArrowheads="1" noChangeShapeType="1" noTextEdit="1"/>
          </p:cNvSpPr>
          <p:nvPr/>
        </p:nvSpPr>
        <p:spPr bwMode="auto">
          <a:xfrm>
            <a:off x="2134955" y="2347059"/>
            <a:ext cx="7611692" cy="632682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879" kern="1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12х - 24 = 6х - 24 + 9</a:t>
            </a:r>
          </a:p>
        </p:txBody>
      </p:sp>
      <p:sp>
        <p:nvSpPr>
          <p:cNvPr id="26634" name="WordArt 10"/>
          <p:cNvSpPr>
            <a:spLocks noChangeArrowheads="1" noChangeShapeType="1" noTextEdit="1"/>
          </p:cNvSpPr>
          <p:nvPr/>
        </p:nvSpPr>
        <p:spPr bwMode="auto">
          <a:xfrm>
            <a:off x="2134955" y="3348921"/>
            <a:ext cx="8082407" cy="564520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879" kern="1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12х - 6х = 24 - 24 + 9</a:t>
            </a:r>
          </a:p>
        </p:txBody>
      </p:sp>
      <p:sp>
        <p:nvSpPr>
          <p:cNvPr id="26635" name="WordArt 11"/>
          <p:cNvSpPr>
            <a:spLocks noChangeArrowheads="1" noChangeShapeType="1" noTextEdit="1"/>
          </p:cNvSpPr>
          <p:nvPr/>
        </p:nvSpPr>
        <p:spPr bwMode="auto">
          <a:xfrm>
            <a:off x="4815005" y="4496815"/>
            <a:ext cx="2250068" cy="636115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879" kern="1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6х = 9</a:t>
            </a:r>
          </a:p>
        </p:txBody>
      </p:sp>
      <p:sp>
        <p:nvSpPr>
          <p:cNvPr id="26636" name="WordArt 12"/>
          <p:cNvSpPr>
            <a:spLocks noChangeArrowheads="1" noChangeShapeType="1" noTextEdit="1"/>
          </p:cNvSpPr>
          <p:nvPr/>
        </p:nvSpPr>
        <p:spPr bwMode="auto">
          <a:xfrm>
            <a:off x="4892594" y="5576262"/>
            <a:ext cx="2172479" cy="690914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879" kern="1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879" kern="1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1,5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" y="0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/>
      <p:bldP spid="26633" grpId="0"/>
      <p:bldP spid="26634" grpId="0"/>
      <p:bldP spid="26635" grpId="0"/>
      <p:bldP spid="266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WordArt 6"/>
          <p:cNvSpPr>
            <a:spLocks noChangeArrowheads="1" noChangeShapeType="1" noTextEdit="1"/>
          </p:cNvSpPr>
          <p:nvPr/>
        </p:nvSpPr>
        <p:spPr bwMode="auto">
          <a:xfrm>
            <a:off x="736838" y="1505560"/>
            <a:ext cx="6451917" cy="732791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3(</a:t>
            </a:r>
            <a:r>
              <a:rPr lang="ru-RU" sz="4633" b="1" kern="10" dirty="0" err="1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- 5) = 2(</a:t>
            </a:r>
            <a:r>
              <a:rPr lang="ru-RU" sz="4633" b="1" kern="10" dirty="0" err="1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+ 4)</a:t>
            </a:r>
          </a:p>
        </p:txBody>
      </p:sp>
      <p:sp>
        <p:nvSpPr>
          <p:cNvPr id="27655" name="WordArt 7"/>
          <p:cNvSpPr>
            <a:spLocks noChangeArrowheads="1" noChangeShapeType="1" noTextEdit="1"/>
          </p:cNvSpPr>
          <p:nvPr/>
        </p:nvSpPr>
        <p:spPr bwMode="auto">
          <a:xfrm>
            <a:off x="7993300" y="1342120"/>
            <a:ext cx="2418080" cy="734586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х</a:t>
            </a:r>
            <a:r>
              <a:rPr lang="ru-RU" sz="4633" b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= 23</a:t>
            </a:r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634604" y="2890319"/>
            <a:ext cx="8769985" cy="732791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3(5 - </a:t>
            </a:r>
            <a:r>
              <a:rPr lang="ru-RU" sz="4633" b="1" kern="10" dirty="0" err="1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) + 13 = 4(3х - 8)</a:t>
            </a:r>
          </a:p>
        </p:txBody>
      </p:sp>
      <p:sp>
        <p:nvSpPr>
          <p:cNvPr id="27657" name="WordArt 9"/>
          <p:cNvSpPr>
            <a:spLocks noChangeArrowheads="1" noChangeShapeType="1" noTextEdit="1"/>
          </p:cNvSpPr>
          <p:nvPr/>
        </p:nvSpPr>
        <p:spPr bwMode="auto">
          <a:xfrm>
            <a:off x="10011330" y="2728675"/>
            <a:ext cx="1915795" cy="734586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х</a:t>
            </a:r>
            <a:r>
              <a:rPr lang="ru-RU" sz="4633" b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= 4</a:t>
            </a:r>
          </a:p>
        </p:txBody>
      </p:sp>
      <p:sp>
        <p:nvSpPr>
          <p:cNvPr id="27658" name="WordArt 10"/>
          <p:cNvSpPr>
            <a:spLocks noChangeArrowheads="1" noChangeShapeType="1" noTextEdit="1"/>
          </p:cNvSpPr>
          <p:nvPr/>
        </p:nvSpPr>
        <p:spPr bwMode="auto">
          <a:xfrm>
            <a:off x="736838" y="4194256"/>
            <a:ext cx="11692572" cy="732791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4(2х + 3) - 5(5 - 4х) = (2 - 3х)(-9)</a:t>
            </a:r>
          </a:p>
        </p:txBody>
      </p:sp>
      <p:sp>
        <p:nvSpPr>
          <p:cNvPr id="27659" name="WordArt 11"/>
          <p:cNvSpPr>
            <a:spLocks noChangeArrowheads="1" noChangeShapeType="1" noTextEdit="1"/>
          </p:cNvSpPr>
          <p:nvPr/>
        </p:nvSpPr>
        <p:spPr bwMode="auto">
          <a:xfrm>
            <a:off x="5706114" y="5290747"/>
            <a:ext cx="2085645" cy="734586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х</a:t>
            </a:r>
            <a:r>
              <a:rPr lang="ru-RU" sz="4633" b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= -5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571" y="0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/>
      <p:bldP spid="27655" grpId="0"/>
      <p:bldP spid="27656" grpId="0"/>
      <p:bldP spid="27657" grpId="0"/>
      <p:bldP spid="27658" grpId="0"/>
      <p:bldP spid="2765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360171" y="1117618"/>
            <a:ext cx="7560945" cy="1534859"/>
            <a:chOff x="1565" y="1933"/>
            <a:chExt cx="3402" cy="726"/>
          </a:xfrm>
        </p:grpSpPr>
        <p:sp>
          <p:nvSpPr>
            <p:cNvPr id="33800" name="WordArt 8"/>
            <p:cNvSpPr>
              <a:spLocks noChangeArrowheads="1" noChangeShapeType="1" noTextEdit="1"/>
            </p:cNvSpPr>
            <p:nvPr/>
          </p:nvSpPr>
          <p:spPr bwMode="auto">
            <a:xfrm>
              <a:off x="1882" y="2006"/>
              <a:ext cx="1588" cy="4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4633" b="1" i="1" kern="10" dirty="0" err="1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</a:t>
              </a:r>
              <a:r>
                <a:rPr lang="ru-RU" sz="4633" b="1" i="1" kern="10" dirty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 + 3 = </a:t>
              </a: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565" y="1933"/>
              <a:ext cx="259" cy="726"/>
              <a:chOff x="3379" y="1888"/>
              <a:chExt cx="259" cy="726"/>
            </a:xfrm>
          </p:grpSpPr>
          <p:sp>
            <p:nvSpPr>
              <p:cNvPr id="33801" name="WordArt 9"/>
              <p:cNvSpPr>
                <a:spLocks noChangeArrowheads="1" noChangeShapeType="1" noTextEdit="1"/>
              </p:cNvSpPr>
              <p:nvPr/>
            </p:nvSpPr>
            <p:spPr bwMode="auto">
              <a:xfrm>
                <a:off x="3424" y="1888"/>
                <a:ext cx="214" cy="28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4633" b="1" i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7</a:t>
                </a:r>
              </a:p>
            </p:txBody>
          </p:sp>
          <p:sp>
            <p:nvSpPr>
              <p:cNvPr id="33802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79" y="2325"/>
                <a:ext cx="227" cy="28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4633" b="1" i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9</a:t>
                </a:r>
              </a:p>
            </p:txBody>
          </p:sp>
          <p:sp>
            <p:nvSpPr>
              <p:cNvPr id="33803" name="WordArt 11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95" y="2206"/>
                <a:ext cx="243" cy="4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4633" b="1" i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-</a:t>
                </a:r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3515" y="1933"/>
              <a:ext cx="259" cy="726"/>
              <a:chOff x="3379" y="1888"/>
              <a:chExt cx="259" cy="726"/>
            </a:xfrm>
          </p:grpSpPr>
          <p:sp>
            <p:nvSpPr>
              <p:cNvPr id="33806" name="WordArt 14"/>
              <p:cNvSpPr>
                <a:spLocks noChangeArrowheads="1" noChangeShapeType="1" noTextEdit="1"/>
              </p:cNvSpPr>
              <p:nvPr/>
            </p:nvSpPr>
            <p:spPr bwMode="auto">
              <a:xfrm>
                <a:off x="3424" y="1888"/>
                <a:ext cx="214" cy="288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4633" b="1" i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2</a:t>
                </a:r>
              </a:p>
            </p:txBody>
          </p:sp>
          <p:sp>
            <p:nvSpPr>
              <p:cNvPr id="33807" name="WordArt 15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79" y="2325"/>
                <a:ext cx="227" cy="289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4633" b="1" i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3</a:t>
                </a:r>
              </a:p>
            </p:txBody>
          </p:sp>
          <p:sp>
            <p:nvSpPr>
              <p:cNvPr id="33808" name="WordArt 16"/>
              <p:cNvSpPr>
                <a:spLocks noChangeArrowheads="1" noChangeShapeType="1" noTextEdit="1"/>
              </p:cNvSpPr>
              <p:nvPr/>
            </p:nvSpPr>
            <p:spPr bwMode="auto">
              <a:xfrm>
                <a:off x="3395" y="2206"/>
                <a:ext cx="243" cy="47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ru-RU" sz="4633" b="1" i="1" kern="10" dirty="0">
                    <a:ln w="19050">
                      <a:solidFill>
                        <a:srgbClr val="99FF66"/>
                      </a:solidFill>
                      <a:round/>
                      <a:headEnd/>
                      <a:tailEnd/>
                    </a:ln>
                    <a:solidFill>
                      <a:srgbClr val="009900"/>
                    </a:solidFill>
                    <a:effectLst>
                      <a:outerShdw dist="35921" dir="2700000" algn="ctr" rotWithShape="0">
                        <a:srgbClr val="990000"/>
                      </a:outerShdw>
                    </a:effectLst>
                    <a:latin typeface="Times New Roman"/>
                    <a:cs typeface="Times New Roman"/>
                  </a:rPr>
                  <a:t>-</a:t>
                </a:r>
              </a:p>
            </p:txBody>
          </p:sp>
        </p:grpSp>
        <p:sp>
          <p:nvSpPr>
            <p:cNvPr id="33809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3878" y="2079"/>
              <a:ext cx="1089" cy="353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4633" b="1" i="1" kern="10" dirty="0" err="1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х</a:t>
              </a:r>
              <a:r>
                <a:rPr lang="ru-RU" sz="4633" b="1" i="1" kern="10" dirty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effectLst>
                    <a:outerShdw dist="35921" dir="2700000" algn="ctr" rotWithShape="0">
                      <a:srgbClr val="990000"/>
                    </a:outerShdw>
                  </a:effectLst>
                  <a:latin typeface="Times New Roman"/>
                  <a:cs typeface="Times New Roman"/>
                </a:rPr>
                <a:t> + 5</a:t>
              </a:r>
            </a:p>
          </p:txBody>
        </p:sp>
      </p:grpSp>
      <p:sp>
        <p:nvSpPr>
          <p:cNvPr id="33811" name="Line 19"/>
          <p:cNvSpPr>
            <a:spLocks noChangeShapeType="1"/>
          </p:cNvSpPr>
          <p:nvPr/>
        </p:nvSpPr>
        <p:spPr bwMode="auto">
          <a:xfrm>
            <a:off x="9623425" y="1191125"/>
            <a:ext cx="0" cy="977054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/>
          </a:ln>
          <a:effectLst/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33812" name="WordArt 20"/>
          <p:cNvSpPr>
            <a:spLocks noChangeArrowheads="1" noChangeShapeType="1" noTextEdit="1"/>
          </p:cNvSpPr>
          <p:nvPr/>
        </p:nvSpPr>
        <p:spPr bwMode="auto">
          <a:xfrm>
            <a:off x="10127933" y="1271949"/>
            <a:ext cx="1209040" cy="651968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∙ 9</a:t>
            </a:r>
          </a:p>
        </p:txBody>
      </p:sp>
      <p:sp>
        <p:nvSpPr>
          <p:cNvPr id="33813" name="WordArt 21"/>
          <p:cNvSpPr>
            <a:spLocks noChangeArrowheads="1" noChangeShapeType="1" noTextEdit="1"/>
          </p:cNvSpPr>
          <p:nvPr/>
        </p:nvSpPr>
        <p:spPr bwMode="auto">
          <a:xfrm>
            <a:off x="1812449" y="2970630"/>
            <a:ext cx="7963218" cy="846718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7х + 27 = 6х + 45</a:t>
            </a:r>
          </a:p>
        </p:txBody>
      </p:sp>
      <p:sp>
        <p:nvSpPr>
          <p:cNvPr id="33814" name="WordArt 22"/>
          <p:cNvSpPr>
            <a:spLocks noChangeArrowheads="1" noChangeShapeType="1" noTextEdit="1"/>
          </p:cNvSpPr>
          <p:nvPr/>
        </p:nvSpPr>
        <p:spPr bwMode="auto">
          <a:xfrm>
            <a:off x="4537235" y="5964936"/>
            <a:ext cx="2924810" cy="692769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 err="1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i="1" kern="10" dirty="0">
                <a:ln w="19050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0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WordArt 21"/>
          <p:cNvSpPr>
            <a:spLocks noChangeArrowheads="1" noChangeShapeType="1" noTextEdit="1"/>
          </p:cNvSpPr>
          <p:nvPr/>
        </p:nvSpPr>
        <p:spPr bwMode="auto">
          <a:xfrm>
            <a:off x="1964690" y="4386411"/>
            <a:ext cx="7963218" cy="846718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7х </a:t>
            </a:r>
            <a:r>
              <a:rPr lang="en-US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– 6x</a:t>
            </a:r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45</a:t>
            </a:r>
            <a:r>
              <a:rPr lang="en-US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- 27</a:t>
            </a:r>
            <a:endParaRPr lang="ru-RU" sz="4633" b="1" i="1" kern="10" dirty="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3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3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1" grpId="0" animBg="1"/>
      <p:bldP spid="33812" grpId="0" animBg="1"/>
      <p:bldP spid="33813" grpId="0" animBg="1"/>
      <p:bldP spid="33814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WordArt 7"/>
          <p:cNvSpPr>
            <a:spLocks noChangeArrowheads="1" noChangeShapeType="1" noTextEdit="1"/>
          </p:cNvSpPr>
          <p:nvPr/>
        </p:nvSpPr>
        <p:spPr bwMode="auto">
          <a:xfrm>
            <a:off x="814426" y="1505560"/>
            <a:ext cx="8265477" cy="732791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-40(-7х + 5) = -1600</a:t>
            </a: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9786657" y="1399630"/>
            <a:ext cx="0" cy="896232"/>
          </a:xfrm>
          <a:prstGeom prst="line">
            <a:avLst/>
          </a:prstGeom>
          <a:noFill/>
          <a:ln w="53975">
            <a:solidFill>
              <a:schemeClr val="tx1"/>
            </a:solidFill>
            <a:round/>
            <a:headEnd/>
            <a:tailEnd/>
          </a:ln>
          <a:effectLst/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29705" name="WordArt 9"/>
          <p:cNvSpPr>
            <a:spLocks noChangeArrowheads="1" noChangeShapeType="1" noTextEdit="1"/>
          </p:cNvSpPr>
          <p:nvPr/>
        </p:nvSpPr>
        <p:spPr bwMode="auto">
          <a:xfrm>
            <a:off x="10188931" y="1480453"/>
            <a:ext cx="1813560" cy="571145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</a:t>
            </a:r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-40</a:t>
            </a:r>
            <a:r>
              <a:rPr lang="en-US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)</a:t>
            </a:r>
            <a:endParaRPr lang="ru-RU" sz="4633" b="1" i="1" kern="10" dirty="0">
              <a:ln w="19050">
                <a:solidFill>
                  <a:srgbClr val="FFCC0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9706" name="WordArt 10"/>
          <p:cNvSpPr>
            <a:spLocks noChangeArrowheads="1" noChangeShapeType="1" noTextEdit="1"/>
          </p:cNvSpPr>
          <p:nvPr/>
        </p:nvSpPr>
        <p:spPr bwMode="auto">
          <a:xfrm>
            <a:off x="2752667" y="2663205"/>
            <a:ext cx="4838382" cy="569349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-7х + 5 = 40</a:t>
            </a:r>
          </a:p>
        </p:txBody>
      </p:sp>
      <p:sp>
        <p:nvSpPr>
          <p:cNvPr id="29707" name="WordArt 11"/>
          <p:cNvSpPr>
            <a:spLocks noChangeArrowheads="1" noChangeShapeType="1" noTextEdit="1"/>
          </p:cNvSpPr>
          <p:nvPr/>
        </p:nvSpPr>
        <p:spPr bwMode="auto">
          <a:xfrm>
            <a:off x="2771456" y="3859232"/>
            <a:ext cx="4838382" cy="569350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-7х = 40 - 5</a:t>
            </a:r>
          </a:p>
        </p:txBody>
      </p:sp>
      <p:sp>
        <p:nvSpPr>
          <p:cNvPr id="29708" name="WordArt 12"/>
          <p:cNvSpPr>
            <a:spLocks noChangeArrowheads="1" noChangeShapeType="1" noTextEdit="1"/>
          </p:cNvSpPr>
          <p:nvPr/>
        </p:nvSpPr>
        <p:spPr bwMode="auto">
          <a:xfrm>
            <a:off x="3530025" y="4876698"/>
            <a:ext cx="3124834" cy="569349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-7х = 35</a:t>
            </a:r>
          </a:p>
        </p:txBody>
      </p:sp>
      <p:sp>
        <p:nvSpPr>
          <p:cNvPr id="29709" name="WordArt 13"/>
          <p:cNvSpPr>
            <a:spLocks noChangeArrowheads="1" noChangeShapeType="1" noTextEdit="1"/>
          </p:cNvSpPr>
          <p:nvPr/>
        </p:nvSpPr>
        <p:spPr bwMode="auto">
          <a:xfrm>
            <a:off x="3980496" y="5772929"/>
            <a:ext cx="2420303" cy="734586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-5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-11607" y="11213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/>
      <p:bldP spid="29704" grpId="0" animBg="1"/>
      <p:bldP spid="29705" grpId="0"/>
      <p:bldP spid="29706" grpId="0"/>
      <p:bldP spid="29707" grpId="0"/>
      <p:bldP spid="29708" grpId="0"/>
      <p:bldP spid="297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3379548"/>
            <a:ext cx="237325" cy="76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 anchor="ctr">
            <a:spAutoFit/>
          </a:bodyPr>
          <a:lstStyle/>
          <a:p>
            <a:endParaRPr lang="ru-RU" sz="4202"/>
          </a:p>
        </p:txBody>
      </p:sp>
      <p:sp>
        <p:nvSpPr>
          <p:cNvPr id="30731" name="WordArt 11"/>
          <p:cNvSpPr>
            <a:spLocks noChangeArrowheads="1" noChangeShapeType="1" noTextEdit="1"/>
          </p:cNvSpPr>
          <p:nvPr/>
        </p:nvSpPr>
        <p:spPr bwMode="auto">
          <a:xfrm>
            <a:off x="3552750" y="4243269"/>
            <a:ext cx="5645150" cy="732791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3(</a:t>
            </a:r>
            <a:r>
              <a:rPr lang="ru-RU" sz="4633" b="1" i="1" kern="10" dirty="0" err="1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- 3) = 42</a:t>
            </a:r>
          </a:p>
        </p:txBody>
      </p:sp>
      <p:sp>
        <p:nvSpPr>
          <p:cNvPr id="30732" name="WordArt 12"/>
          <p:cNvSpPr>
            <a:spLocks noChangeArrowheads="1" noChangeShapeType="1" noTextEdit="1"/>
          </p:cNvSpPr>
          <p:nvPr/>
        </p:nvSpPr>
        <p:spPr bwMode="auto">
          <a:xfrm>
            <a:off x="4245519" y="5243935"/>
            <a:ext cx="3427095" cy="646325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99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3х = 51</a:t>
            </a:r>
          </a:p>
        </p:txBody>
      </p:sp>
      <p:sp>
        <p:nvSpPr>
          <p:cNvPr id="30733" name="WordArt 13"/>
          <p:cNvSpPr>
            <a:spLocks noChangeArrowheads="1" noChangeShapeType="1" noTextEdit="1"/>
          </p:cNvSpPr>
          <p:nvPr/>
        </p:nvSpPr>
        <p:spPr bwMode="auto">
          <a:xfrm>
            <a:off x="4587240" y="6279760"/>
            <a:ext cx="2822575" cy="734586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17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" y="-19609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6144" y="936154"/>
            <a:ext cx="12084973" cy="1551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69739" algn="just"/>
            <a:r>
              <a:rPr lang="en-US" sz="4741" dirty="0" err="1">
                <a:latin typeface="Arial" pitchFamily="34" charset="0"/>
                <a:cs typeface="Arial" pitchFamily="34" charset="0"/>
              </a:rPr>
              <a:t>Tenglamani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proporsiyaning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xossasidan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ham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yechish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mumkin</a:t>
            </a:r>
            <a:endParaRPr lang="ru-RU" sz="474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29724" y="2472858"/>
            <a:ext cx="4233589" cy="179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1" grpId="0" animBg="1"/>
      <p:bldP spid="30732" grpId="0" animBg="1"/>
      <p:bldP spid="307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5291774" y="2948483"/>
            <a:ext cx="1915795" cy="1140495"/>
          </a:xfrm>
          <a:prstGeom prst="triangle">
            <a:avLst>
              <a:gd name="adj" fmla="val 48144"/>
            </a:avLst>
          </a:prstGeom>
          <a:gradFill rotWithShape="1">
            <a:gsLst>
              <a:gs pos="0">
                <a:srgbClr val="66FFFF"/>
              </a:gs>
              <a:gs pos="50000">
                <a:srgbClr val="00CCFF"/>
              </a:gs>
              <a:gs pos="100000">
                <a:srgbClr val="66FFFF"/>
              </a:gs>
            </a:gsLst>
            <a:lin ang="18900000" scaled="1"/>
          </a:gradFill>
          <a:ln w="9525" algn="ctr">
            <a:prstDash val="sysDot"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</a:sp3d>
        </p:spPr>
        <p:txBody>
          <a:bodyPr wrap="none" lIns="117483" tIns="58742" rIns="117483" bIns="58742" anchor="ctr">
            <a:flatTx/>
          </a:bodyPr>
          <a:lstStyle/>
          <a:p>
            <a:endParaRPr lang="ru-RU" sz="4202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42329" y="2704219"/>
            <a:ext cx="5013960" cy="213730"/>
            <a:chOff x="240" y="2736"/>
            <a:chExt cx="2256" cy="768"/>
          </a:xfrm>
        </p:grpSpPr>
        <p:sp>
          <p:nvSpPr>
            <p:cNvPr id="35848" name="AutoShape 8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35849" name="Oval 9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136449" y="2704219"/>
            <a:ext cx="5013960" cy="213730"/>
            <a:chOff x="240" y="2736"/>
            <a:chExt cx="2256" cy="768"/>
          </a:xfrm>
        </p:grpSpPr>
        <p:sp>
          <p:nvSpPr>
            <p:cNvPr id="35851" name="AutoShape 11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35852" name="Oval 12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</p:grpSp>
      <p:sp>
        <p:nvSpPr>
          <p:cNvPr id="35853" name="AutoShape 13"/>
          <p:cNvSpPr>
            <a:spLocks noChangeArrowheads="1"/>
          </p:cNvSpPr>
          <p:nvPr/>
        </p:nvSpPr>
        <p:spPr bwMode="auto">
          <a:xfrm>
            <a:off x="5642929" y="2770673"/>
            <a:ext cx="1493520" cy="53881"/>
          </a:xfrm>
          <a:prstGeom prst="triangle">
            <a:avLst>
              <a:gd name="adj" fmla="val 50000"/>
            </a:avLst>
          </a:prstGeom>
          <a:noFill/>
          <a:ln w="57150">
            <a:solidFill>
              <a:schemeClr val="accent2"/>
            </a:solidFill>
            <a:miter lim="800000"/>
            <a:headEnd type="none" w="lg" len="lg"/>
            <a:tailEnd type="none" w="lg" len="lg"/>
          </a:ln>
          <a:effectLst/>
          <a:scene3d>
            <a:camera prst="legacyObliqueTopRight">
              <a:rot lat="0" lon="209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lIns="117483" tIns="58742" rIns="117483" bIns="58742" anchor="ctr">
            <a:flatTx/>
          </a:bodyPr>
          <a:lstStyle/>
          <a:p>
            <a:endParaRPr lang="ru-RU" sz="4202"/>
          </a:p>
        </p:txBody>
      </p:sp>
      <p:sp>
        <p:nvSpPr>
          <p:cNvPr id="35901" name="AutoShape 61"/>
          <p:cNvSpPr>
            <a:spLocks noChangeArrowheads="1"/>
          </p:cNvSpPr>
          <p:nvPr/>
        </p:nvSpPr>
        <p:spPr bwMode="auto">
          <a:xfrm>
            <a:off x="957899" y="1971429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ru-RU" sz="4095" b="1" i="1" dirty="0" err="1">
                <a:latin typeface="Georgia" pitchFamily="18" charset="0"/>
              </a:rPr>
              <a:t>х</a:t>
            </a:r>
            <a:endParaRPr lang="ru-RU" sz="4095" b="1" i="1" dirty="0">
              <a:latin typeface="Georgia" pitchFamily="18" charset="0"/>
            </a:endParaRPr>
          </a:p>
        </p:txBody>
      </p:sp>
      <p:sp>
        <p:nvSpPr>
          <p:cNvPr id="35902" name="AutoShape 62"/>
          <p:cNvSpPr>
            <a:spLocks noChangeArrowheads="1"/>
          </p:cNvSpPr>
          <p:nvPr/>
        </p:nvSpPr>
        <p:spPr bwMode="auto">
          <a:xfrm>
            <a:off x="1762444" y="1971429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ru-RU" sz="4095" b="1" i="1" dirty="0" err="1">
                <a:latin typeface="Georgia" pitchFamily="18" charset="0"/>
              </a:rPr>
              <a:t>х</a:t>
            </a:r>
            <a:endParaRPr lang="ru-RU" sz="4095" b="1" i="1" dirty="0">
              <a:latin typeface="Georgia" pitchFamily="18" charset="0"/>
            </a:endParaRPr>
          </a:p>
        </p:txBody>
      </p:sp>
      <p:sp>
        <p:nvSpPr>
          <p:cNvPr id="35903" name="AutoShape 63"/>
          <p:cNvSpPr>
            <a:spLocks noChangeArrowheads="1"/>
          </p:cNvSpPr>
          <p:nvPr/>
        </p:nvSpPr>
        <p:spPr bwMode="auto">
          <a:xfrm>
            <a:off x="2569210" y="1971429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ru-RU" sz="4095" b="1" i="1" dirty="0" err="1">
                <a:latin typeface="Georgia" pitchFamily="18" charset="0"/>
              </a:rPr>
              <a:t>х</a:t>
            </a:r>
            <a:endParaRPr lang="ru-RU" sz="4095" b="1" i="1" dirty="0">
              <a:latin typeface="Georgia" pitchFamily="18" charset="0"/>
            </a:endParaRPr>
          </a:p>
        </p:txBody>
      </p:sp>
      <p:sp>
        <p:nvSpPr>
          <p:cNvPr id="35904" name="AutoShape 64"/>
          <p:cNvSpPr>
            <a:spLocks noChangeArrowheads="1"/>
          </p:cNvSpPr>
          <p:nvPr/>
        </p:nvSpPr>
        <p:spPr bwMode="auto">
          <a:xfrm>
            <a:off x="8718869" y="1971429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ru-RU" sz="4095" b="1" i="1" dirty="0" err="1">
                <a:latin typeface="Georgia" pitchFamily="18" charset="0"/>
              </a:rPr>
              <a:t>х</a:t>
            </a:r>
            <a:endParaRPr lang="ru-RU" sz="4095" b="1" i="1" dirty="0">
              <a:latin typeface="Georgia" pitchFamily="18" charset="0"/>
            </a:endParaRPr>
          </a:p>
        </p:txBody>
      </p:sp>
      <p:sp>
        <p:nvSpPr>
          <p:cNvPr id="35905" name="AutoShape 65"/>
          <p:cNvSpPr>
            <a:spLocks noChangeArrowheads="1"/>
          </p:cNvSpPr>
          <p:nvPr/>
        </p:nvSpPr>
        <p:spPr bwMode="auto">
          <a:xfrm>
            <a:off x="7912101" y="1971429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ru-RU" sz="4095" b="1" i="1" dirty="0" err="1">
                <a:latin typeface="Georgia" pitchFamily="18" charset="0"/>
              </a:rPr>
              <a:t>х</a:t>
            </a:r>
            <a:endParaRPr lang="ru-RU" sz="4095" b="1" i="1" dirty="0">
              <a:latin typeface="Georgia" pitchFamily="18" charset="0"/>
            </a:endParaRPr>
          </a:p>
        </p:txBody>
      </p: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10030141" y="1156020"/>
            <a:ext cx="1222785" cy="1627227"/>
            <a:chOff x="3984" y="2006"/>
            <a:chExt cx="682" cy="1133"/>
          </a:xfrm>
        </p:grpSpPr>
        <p:sp>
          <p:nvSpPr>
            <p:cNvPr id="35907" name="Freeform 67"/>
            <p:cNvSpPr>
              <a:spLocks/>
            </p:cNvSpPr>
            <p:nvPr/>
          </p:nvSpPr>
          <p:spPr bwMode="auto">
            <a:xfrm>
              <a:off x="3994" y="2006"/>
              <a:ext cx="672" cy="1133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5908" name="Oval 68"/>
            <p:cNvSpPr>
              <a:spLocks noChangeArrowheads="1"/>
            </p:cNvSpPr>
            <p:nvPr/>
          </p:nvSpPr>
          <p:spPr bwMode="auto">
            <a:xfrm>
              <a:off x="4080" y="2016"/>
              <a:ext cx="480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35909" name="Text Box 69"/>
            <p:cNvSpPr txBox="1">
              <a:spLocks noChangeArrowheads="1"/>
            </p:cNvSpPr>
            <p:nvPr/>
          </p:nvSpPr>
          <p:spPr bwMode="auto">
            <a:xfrm>
              <a:off x="3984" y="2520"/>
              <a:ext cx="597" cy="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633" b="1" i="1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5</a:t>
              </a:r>
              <a:r>
                <a:rPr lang="en-US" sz="4633" b="1" i="1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kg</a:t>
              </a:r>
              <a:endParaRPr lang="ru-RU" sz="4633" b="1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</p:grp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3375978" y="1400282"/>
            <a:ext cx="1055687" cy="1363206"/>
            <a:chOff x="4656" y="2256"/>
            <a:chExt cx="616" cy="835"/>
          </a:xfrm>
        </p:grpSpPr>
        <p:sp>
          <p:nvSpPr>
            <p:cNvPr id="35911" name="Freeform 71"/>
            <p:cNvSpPr>
              <a:spLocks/>
            </p:cNvSpPr>
            <p:nvPr/>
          </p:nvSpPr>
          <p:spPr bwMode="auto">
            <a:xfrm>
              <a:off x="4704" y="2283"/>
              <a:ext cx="522" cy="808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5912" name="Oval 72"/>
            <p:cNvSpPr>
              <a:spLocks noChangeArrowheads="1"/>
            </p:cNvSpPr>
            <p:nvPr/>
          </p:nvSpPr>
          <p:spPr bwMode="auto">
            <a:xfrm>
              <a:off x="4793" y="2256"/>
              <a:ext cx="336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35913" name="Text Box 73"/>
            <p:cNvSpPr txBox="1">
              <a:spLocks noChangeArrowheads="1"/>
            </p:cNvSpPr>
            <p:nvPr/>
          </p:nvSpPr>
          <p:spPr bwMode="auto">
            <a:xfrm>
              <a:off x="4656" y="2635"/>
              <a:ext cx="6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3556" b="1" i="1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2</a:t>
              </a:r>
              <a:r>
                <a:rPr lang="en-US" sz="3556" b="1" i="1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kg</a:t>
              </a:r>
              <a:endParaRPr lang="ru-RU" sz="3556" b="1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</p:grpSp>
      <p:grpSp>
        <p:nvGrpSpPr>
          <p:cNvPr id="6" name="Group 78"/>
          <p:cNvGrpSpPr>
            <a:grpSpLocks/>
          </p:cNvGrpSpPr>
          <p:nvPr/>
        </p:nvGrpSpPr>
        <p:grpSpPr bwMode="auto">
          <a:xfrm>
            <a:off x="4384995" y="2052251"/>
            <a:ext cx="1206818" cy="817206"/>
            <a:chOff x="2018" y="1344"/>
            <a:chExt cx="543" cy="455"/>
          </a:xfrm>
        </p:grpSpPr>
        <p:sp>
          <p:nvSpPr>
            <p:cNvPr id="35915" name="Freeform 75"/>
            <p:cNvSpPr>
              <a:spLocks/>
            </p:cNvSpPr>
            <p:nvPr/>
          </p:nvSpPr>
          <p:spPr bwMode="auto">
            <a:xfrm>
              <a:off x="2023" y="1356"/>
              <a:ext cx="538" cy="362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5916" name="Oval 76"/>
            <p:cNvSpPr>
              <a:spLocks noChangeArrowheads="1"/>
            </p:cNvSpPr>
            <p:nvPr/>
          </p:nvSpPr>
          <p:spPr bwMode="auto">
            <a:xfrm>
              <a:off x="2114" y="1344"/>
              <a:ext cx="347" cy="43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35917" name="Text Box 77"/>
            <p:cNvSpPr txBox="1">
              <a:spLocks noChangeArrowheads="1"/>
            </p:cNvSpPr>
            <p:nvPr/>
          </p:nvSpPr>
          <p:spPr bwMode="auto">
            <a:xfrm>
              <a:off x="2018" y="1480"/>
              <a:ext cx="490" cy="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3125" b="1" i="1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0,5</a:t>
              </a:r>
              <a:r>
                <a:rPr lang="en-US" sz="3125" b="1" i="1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kg</a:t>
              </a:r>
              <a:endParaRPr lang="ru-RU" sz="3125" b="1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</p:grpSp>
      <p:sp>
        <p:nvSpPr>
          <p:cNvPr id="35920" name="AutoShape 80"/>
          <p:cNvSpPr>
            <a:spLocks noChangeArrowheads="1"/>
          </p:cNvSpPr>
          <p:nvPr/>
        </p:nvSpPr>
        <p:spPr bwMode="auto">
          <a:xfrm>
            <a:off x="4384994" y="5066032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ru-RU" sz="4095" b="1" i="1" dirty="0" err="1">
                <a:latin typeface="Georgia" pitchFamily="18" charset="0"/>
              </a:rPr>
              <a:t>х</a:t>
            </a:r>
            <a:endParaRPr lang="ru-RU" sz="4095" b="1" i="1" dirty="0">
              <a:latin typeface="Georgia" pitchFamily="18" charset="0"/>
            </a:endParaRPr>
          </a:p>
        </p:txBody>
      </p:sp>
      <p:sp>
        <p:nvSpPr>
          <p:cNvPr id="35921" name="WordArt 81"/>
          <p:cNvSpPr>
            <a:spLocks noChangeArrowheads="1" noChangeShapeType="1" noTextEdit="1"/>
          </p:cNvSpPr>
          <p:nvPr/>
        </p:nvSpPr>
        <p:spPr bwMode="auto">
          <a:xfrm>
            <a:off x="5594034" y="5312092"/>
            <a:ext cx="602297" cy="220914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grpSp>
        <p:nvGrpSpPr>
          <p:cNvPr id="7" name="Group 82"/>
          <p:cNvGrpSpPr>
            <a:grpSpLocks/>
          </p:cNvGrpSpPr>
          <p:nvPr/>
        </p:nvGrpSpPr>
        <p:grpSpPr bwMode="auto">
          <a:xfrm>
            <a:off x="6603049" y="4415861"/>
            <a:ext cx="1055687" cy="1363207"/>
            <a:chOff x="4656" y="2256"/>
            <a:chExt cx="616" cy="835"/>
          </a:xfrm>
        </p:grpSpPr>
        <p:sp>
          <p:nvSpPr>
            <p:cNvPr id="35923" name="Freeform 83"/>
            <p:cNvSpPr>
              <a:spLocks/>
            </p:cNvSpPr>
            <p:nvPr/>
          </p:nvSpPr>
          <p:spPr bwMode="auto">
            <a:xfrm>
              <a:off x="4704" y="2283"/>
              <a:ext cx="522" cy="808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5924" name="Oval 84"/>
            <p:cNvSpPr>
              <a:spLocks noChangeArrowheads="1"/>
            </p:cNvSpPr>
            <p:nvPr/>
          </p:nvSpPr>
          <p:spPr bwMode="auto">
            <a:xfrm>
              <a:off x="4793" y="2256"/>
              <a:ext cx="336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35925" name="Text Box 85"/>
            <p:cNvSpPr txBox="1">
              <a:spLocks noChangeArrowheads="1"/>
            </p:cNvSpPr>
            <p:nvPr/>
          </p:nvSpPr>
          <p:spPr bwMode="auto">
            <a:xfrm>
              <a:off x="4656" y="2635"/>
              <a:ext cx="616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3556" b="1" i="1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2</a:t>
              </a:r>
              <a:r>
                <a:rPr lang="en-US" sz="3556" b="1" i="1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kg</a:t>
              </a:r>
              <a:endParaRPr lang="ru-RU" sz="3556" b="1" i="1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</p:grpSp>
      <p:grpSp>
        <p:nvGrpSpPr>
          <p:cNvPr id="8" name="Group 86"/>
          <p:cNvGrpSpPr>
            <a:grpSpLocks/>
          </p:cNvGrpSpPr>
          <p:nvPr/>
        </p:nvGrpSpPr>
        <p:grpSpPr bwMode="auto">
          <a:xfrm>
            <a:off x="7612065" y="5067828"/>
            <a:ext cx="1206818" cy="817206"/>
            <a:chOff x="2018" y="1344"/>
            <a:chExt cx="543" cy="455"/>
          </a:xfrm>
        </p:grpSpPr>
        <p:sp>
          <p:nvSpPr>
            <p:cNvPr id="35927" name="Freeform 87"/>
            <p:cNvSpPr>
              <a:spLocks/>
            </p:cNvSpPr>
            <p:nvPr/>
          </p:nvSpPr>
          <p:spPr bwMode="auto">
            <a:xfrm>
              <a:off x="2023" y="1356"/>
              <a:ext cx="538" cy="362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5928" name="Oval 88"/>
            <p:cNvSpPr>
              <a:spLocks noChangeArrowheads="1"/>
            </p:cNvSpPr>
            <p:nvPr/>
          </p:nvSpPr>
          <p:spPr bwMode="auto">
            <a:xfrm>
              <a:off x="2114" y="1344"/>
              <a:ext cx="347" cy="43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35929" name="Text Box 89"/>
            <p:cNvSpPr txBox="1">
              <a:spLocks noChangeArrowheads="1"/>
            </p:cNvSpPr>
            <p:nvPr/>
          </p:nvSpPr>
          <p:spPr bwMode="auto">
            <a:xfrm>
              <a:off x="2018" y="1480"/>
              <a:ext cx="477" cy="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3125" b="1" i="1" dirty="0"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0,5кг</a:t>
              </a:r>
            </a:p>
          </p:txBody>
        </p:sp>
      </p:grpSp>
      <p:sp>
        <p:nvSpPr>
          <p:cNvPr id="35930" name="AutoShape 90"/>
          <p:cNvSpPr>
            <a:spLocks noChangeArrowheads="1"/>
          </p:cNvSpPr>
          <p:nvPr/>
        </p:nvSpPr>
        <p:spPr bwMode="auto">
          <a:xfrm>
            <a:off x="10634663" y="3111924"/>
            <a:ext cx="1715770" cy="1341654"/>
          </a:xfrm>
          <a:prstGeom prst="cloudCallout">
            <a:avLst>
              <a:gd name="adj1" fmla="val -39509"/>
              <a:gd name="adj2" fmla="val 84537"/>
            </a:avLst>
          </a:prstGeom>
          <a:solidFill>
            <a:srgbClr val="FFFF99"/>
          </a:solidFill>
          <a:ln w="9525">
            <a:solidFill>
              <a:srgbClr val="FFFF99"/>
            </a:solidFill>
            <a:round/>
            <a:headEnd/>
            <a:tailEnd/>
          </a:ln>
          <a:effectLst/>
        </p:spPr>
        <p:txBody>
          <a:bodyPr lIns="117483" tIns="58742" rIns="117483" bIns="58742"/>
          <a:lstStyle/>
          <a:p>
            <a:pPr algn="ctr"/>
            <a:r>
              <a:rPr lang="ru-RU" sz="7758" b="1" dirty="0">
                <a:latin typeface="Times New Roman" pitchFamily="18" charset="0"/>
              </a:rPr>
              <a:t>?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9660" y="0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Rasmlar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bo‘yicha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masalani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5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5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5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5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35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5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5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5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5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 animBg="1"/>
      <p:bldP spid="35853" grpId="0" animBg="1"/>
      <p:bldP spid="35901" grpId="0" animBg="1"/>
      <p:bldP spid="35902" grpId="0" animBg="1"/>
      <p:bldP spid="35903" grpId="0" animBg="1"/>
      <p:bldP spid="35904" grpId="0" animBg="1"/>
      <p:bldP spid="35905" grpId="0" animBg="1"/>
      <p:bldP spid="35920" grpId="0" animBg="1"/>
      <p:bldP spid="35921" grpId="0" animBg="1"/>
      <p:bldP spid="359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06480" y="220613"/>
            <a:ext cx="12161948" cy="2443883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square" lIns="117483" tIns="58742" rIns="117483" bIns="58742">
            <a:spAutoFit/>
          </a:bodyPr>
          <a:lstStyle/>
          <a:p>
            <a:pPr algn="just"/>
            <a:r>
              <a:rPr lang="ru-RU" sz="431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Birinchi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idishda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ikkinchi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idishga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qaraganda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marta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ko‘p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sut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bor. Agar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birinchi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idishdan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ikkinchisiga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20 l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quyilsa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ulardagi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sutlar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tenglashadi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 Har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bir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idishda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litr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sut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bor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?</a:t>
            </a:r>
            <a:endParaRPr lang="ru-RU" sz="431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42099" y="3498552"/>
            <a:ext cx="1900281" cy="3238064"/>
            <a:chOff x="1248" y="2544"/>
            <a:chExt cx="779" cy="131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248" y="2544"/>
              <a:ext cx="779" cy="1314"/>
              <a:chOff x="416" y="879"/>
              <a:chExt cx="1771" cy="3202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464" y="898"/>
                <a:ext cx="1639" cy="331"/>
                <a:chOff x="584" y="1008"/>
                <a:chExt cx="1329" cy="289"/>
              </a:xfrm>
            </p:grpSpPr>
            <p:sp>
              <p:nvSpPr>
                <p:cNvPr id="17414" name="Freeform 6"/>
                <p:cNvSpPr>
                  <a:spLocks/>
                </p:cNvSpPr>
                <p:nvPr/>
              </p:nvSpPr>
              <p:spPr bwMode="auto">
                <a:xfrm>
                  <a:off x="592" y="1160"/>
                  <a:ext cx="1313" cy="1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solidFill>
                  <a:srgbClr val="FF99FF"/>
                </a:soli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15" name="Freeform 7"/>
                <p:cNvSpPr>
                  <a:spLocks/>
                </p:cNvSpPr>
                <p:nvPr/>
              </p:nvSpPr>
              <p:spPr bwMode="auto">
                <a:xfrm flipV="1">
                  <a:off x="584" y="1008"/>
                  <a:ext cx="1329" cy="16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solidFill>
                  <a:srgbClr val="FF99FF"/>
                </a:soli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sp>
            <p:nvSpPr>
              <p:cNvPr id="17416" name="Freeform 8"/>
              <p:cNvSpPr>
                <a:spLocks/>
              </p:cNvSpPr>
              <p:nvPr/>
            </p:nvSpPr>
            <p:spPr bwMode="auto">
              <a:xfrm>
                <a:off x="474" y="1647"/>
                <a:ext cx="1618" cy="2221"/>
              </a:xfrm>
              <a:custGeom>
                <a:avLst/>
                <a:gdLst/>
                <a:ahLst/>
                <a:cxnLst>
                  <a:cxn ang="0">
                    <a:pos x="16" y="1920"/>
                  </a:cxn>
                  <a:cxn ang="0">
                    <a:pos x="1312" y="1944"/>
                  </a:cxn>
                  <a:cxn ang="0">
                    <a:pos x="1312" y="0"/>
                  </a:cxn>
                  <a:cxn ang="0">
                    <a:pos x="0" y="16"/>
                  </a:cxn>
                  <a:cxn ang="0">
                    <a:pos x="16" y="1920"/>
                  </a:cxn>
                </a:cxnLst>
                <a:rect l="0" t="0" r="r" b="b"/>
                <a:pathLst>
                  <a:path w="1312" h="1944">
                    <a:moveTo>
                      <a:pt x="16" y="1920"/>
                    </a:moveTo>
                    <a:lnTo>
                      <a:pt x="1312" y="1944"/>
                    </a:lnTo>
                    <a:lnTo>
                      <a:pt x="1312" y="0"/>
                    </a:lnTo>
                    <a:lnTo>
                      <a:pt x="0" y="16"/>
                    </a:lnTo>
                    <a:lnTo>
                      <a:pt x="16" y="192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FF"/>
                  </a:gs>
                  <a:gs pos="100000">
                    <a:schemeClr val="bg1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grpSp>
            <p:nvGrpSpPr>
              <p:cNvPr id="5" name="Group 9"/>
              <p:cNvGrpSpPr>
                <a:grpSpLocks/>
              </p:cNvGrpSpPr>
              <p:nvPr/>
            </p:nvGrpSpPr>
            <p:grpSpPr bwMode="auto">
              <a:xfrm>
                <a:off x="494" y="1630"/>
                <a:ext cx="1619" cy="2451"/>
                <a:chOff x="608" y="1648"/>
                <a:chExt cx="1313" cy="2145"/>
              </a:xfrm>
            </p:grpSpPr>
            <p:grpSp>
              <p:nvGrpSpPr>
                <p:cNvPr id="6" name="Group 10"/>
                <p:cNvGrpSpPr>
                  <a:grpSpLocks/>
                </p:cNvGrpSpPr>
                <p:nvPr/>
              </p:nvGrpSpPr>
              <p:grpSpPr bwMode="auto">
                <a:xfrm>
                  <a:off x="608" y="1648"/>
                  <a:ext cx="1304" cy="1968"/>
                  <a:chOff x="608" y="1648"/>
                  <a:chExt cx="1304" cy="1968"/>
                </a:xfrm>
              </p:grpSpPr>
              <p:sp>
                <p:nvSpPr>
                  <p:cNvPr id="1741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608" y="1648"/>
                    <a:ext cx="8" cy="1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  <p:sp>
                <p:nvSpPr>
                  <p:cNvPr id="17420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1904" y="1656"/>
                    <a:ext cx="8" cy="1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</p:grpSp>
            <p:sp>
              <p:nvSpPr>
                <p:cNvPr id="17421" name="Freeform 13"/>
                <p:cNvSpPr>
                  <a:spLocks/>
                </p:cNvSpPr>
                <p:nvPr/>
              </p:nvSpPr>
              <p:spPr bwMode="auto">
                <a:xfrm>
                  <a:off x="608" y="3576"/>
                  <a:ext cx="1313" cy="2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solidFill>
                  <a:srgbClr val="FF99FF"/>
                </a:soli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grpSp>
            <p:nvGrpSpPr>
              <p:cNvPr id="7" name="Group 14"/>
              <p:cNvGrpSpPr>
                <a:grpSpLocks/>
              </p:cNvGrpSpPr>
              <p:nvPr/>
            </p:nvGrpSpPr>
            <p:grpSpPr bwMode="auto">
              <a:xfrm>
                <a:off x="494" y="1145"/>
                <a:ext cx="1602" cy="512"/>
                <a:chOff x="608" y="1224"/>
                <a:chExt cx="1299" cy="448"/>
              </a:xfrm>
            </p:grpSpPr>
            <p:sp>
              <p:nvSpPr>
                <p:cNvPr id="17423" name="Freeform 15"/>
                <p:cNvSpPr>
                  <a:spLocks/>
                </p:cNvSpPr>
                <p:nvPr/>
              </p:nvSpPr>
              <p:spPr bwMode="auto">
                <a:xfrm>
                  <a:off x="608" y="1224"/>
                  <a:ext cx="243" cy="448"/>
                </a:xfrm>
                <a:custGeom>
                  <a:avLst/>
                  <a:gdLst/>
                  <a:ahLst/>
                  <a:cxnLst>
                    <a:cxn ang="0">
                      <a:pos x="0" y="448"/>
                    </a:cxn>
                    <a:cxn ang="0">
                      <a:pos x="48" y="352"/>
                    </a:cxn>
                    <a:cxn ang="0">
                      <a:pos x="200" y="280"/>
                    </a:cxn>
                    <a:cxn ang="0">
                      <a:pos x="232" y="128"/>
                    </a:cxn>
                    <a:cxn ang="0">
                      <a:pos x="136" y="48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243" h="448">
                      <a:moveTo>
                        <a:pt x="0" y="448"/>
                      </a:moveTo>
                      <a:cubicBezTo>
                        <a:pt x="7" y="414"/>
                        <a:pt x="15" y="380"/>
                        <a:pt x="48" y="352"/>
                      </a:cubicBezTo>
                      <a:cubicBezTo>
                        <a:pt x="81" y="324"/>
                        <a:pt x="169" y="317"/>
                        <a:pt x="200" y="280"/>
                      </a:cubicBezTo>
                      <a:cubicBezTo>
                        <a:pt x="231" y="243"/>
                        <a:pt x="243" y="166"/>
                        <a:pt x="232" y="128"/>
                      </a:cubicBezTo>
                      <a:cubicBezTo>
                        <a:pt x="221" y="90"/>
                        <a:pt x="169" y="69"/>
                        <a:pt x="136" y="48"/>
                      </a:cubicBezTo>
                      <a:cubicBezTo>
                        <a:pt x="103" y="27"/>
                        <a:pt x="67" y="13"/>
                        <a:pt x="32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24" name="Freeform 16"/>
                <p:cNvSpPr>
                  <a:spLocks/>
                </p:cNvSpPr>
                <p:nvPr/>
              </p:nvSpPr>
              <p:spPr bwMode="auto">
                <a:xfrm flipH="1">
                  <a:off x="1664" y="1224"/>
                  <a:ext cx="243" cy="448"/>
                </a:xfrm>
                <a:custGeom>
                  <a:avLst/>
                  <a:gdLst/>
                  <a:ahLst/>
                  <a:cxnLst>
                    <a:cxn ang="0">
                      <a:pos x="0" y="448"/>
                    </a:cxn>
                    <a:cxn ang="0">
                      <a:pos x="48" y="352"/>
                    </a:cxn>
                    <a:cxn ang="0">
                      <a:pos x="200" y="280"/>
                    </a:cxn>
                    <a:cxn ang="0">
                      <a:pos x="232" y="128"/>
                    </a:cxn>
                    <a:cxn ang="0">
                      <a:pos x="136" y="48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243" h="448">
                      <a:moveTo>
                        <a:pt x="0" y="448"/>
                      </a:moveTo>
                      <a:cubicBezTo>
                        <a:pt x="7" y="414"/>
                        <a:pt x="15" y="380"/>
                        <a:pt x="48" y="352"/>
                      </a:cubicBezTo>
                      <a:cubicBezTo>
                        <a:pt x="81" y="324"/>
                        <a:pt x="169" y="317"/>
                        <a:pt x="200" y="280"/>
                      </a:cubicBezTo>
                      <a:cubicBezTo>
                        <a:pt x="231" y="243"/>
                        <a:pt x="243" y="166"/>
                        <a:pt x="232" y="128"/>
                      </a:cubicBezTo>
                      <a:cubicBezTo>
                        <a:pt x="221" y="90"/>
                        <a:pt x="169" y="69"/>
                        <a:pt x="136" y="48"/>
                      </a:cubicBezTo>
                      <a:cubicBezTo>
                        <a:pt x="103" y="27"/>
                        <a:pt x="67" y="13"/>
                        <a:pt x="32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pic>
            <p:nvPicPr>
              <p:cNvPr id="17425" name="Picture 17" descr="uz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13" y="1570"/>
                <a:ext cx="1540" cy="243"/>
              </a:xfrm>
              <a:prstGeom prst="rect">
                <a:avLst/>
              </a:prstGeom>
              <a:noFill/>
            </p:spPr>
          </p:pic>
          <p:grpSp>
            <p:nvGrpSpPr>
              <p:cNvPr id="8" name="Group 18"/>
              <p:cNvGrpSpPr>
                <a:grpSpLocks/>
              </p:cNvGrpSpPr>
              <p:nvPr/>
            </p:nvGrpSpPr>
            <p:grpSpPr bwMode="auto">
              <a:xfrm>
                <a:off x="1031" y="879"/>
                <a:ext cx="489" cy="222"/>
                <a:chOff x="3156" y="2103"/>
                <a:chExt cx="436" cy="250"/>
              </a:xfrm>
            </p:grpSpPr>
            <p:sp>
              <p:nvSpPr>
                <p:cNvPr id="17427" name="Freeform 19"/>
                <p:cNvSpPr>
                  <a:spLocks/>
                </p:cNvSpPr>
                <p:nvPr/>
              </p:nvSpPr>
              <p:spPr bwMode="auto">
                <a:xfrm>
                  <a:off x="3156" y="2103"/>
                  <a:ext cx="436" cy="244"/>
                </a:xfrm>
                <a:custGeom>
                  <a:avLst/>
                  <a:gdLst/>
                  <a:ahLst/>
                  <a:cxnLst>
                    <a:cxn ang="0">
                      <a:pos x="212" y="225"/>
                    </a:cxn>
                    <a:cxn ang="0">
                      <a:pos x="28" y="225"/>
                    </a:cxn>
                    <a:cxn ang="0">
                      <a:pos x="44" y="113"/>
                    </a:cxn>
                    <a:cxn ang="0">
                      <a:pos x="116" y="31"/>
                    </a:cxn>
                    <a:cxn ang="0">
                      <a:pos x="212" y="1"/>
                    </a:cxn>
                    <a:cxn ang="0">
                      <a:pos x="308" y="36"/>
                    </a:cxn>
                    <a:cxn ang="0">
                      <a:pos x="404" y="121"/>
                    </a:cxn>
                    <a:cxn ang="0">
                      <a:pos x="404" y="217"/>
                    </a:cxn>
                    <a:cxn ang="0">
                      <a:pos x="212" y="225"/>
                    </a:cxn>
                  </a:cxnLst>
                  <a:rect l="0" t="0" r="r" b="b"/>
                  <a:pathLst>
                    <a:path w="436" h="244">
                      <a:moveTo>
                        <a:pt x="212" y="225"/>
                      </a:moveTo>
                      <a:cubicBezTo>
                        <a:pt x="163" y="242"/>
                        <a:pt x="56" y="244"/>
                        <a:pt x="28" y="225"/>
                      </a:cubicBezTo>
                      <a:cubicBezTo>
                        <a:pt x="0" y="206"/>
                        <a:pt x="29" y="145"/>
                        <a:pt x="44" y="113"/>
                      </a:cubicBezTo>
                      <a:cubicBezTo>
                        <a:pt x="59" y="81"/>
                        <a:pt x="88" y="50"/>
                        <a:pt x="116" y="31"/>
                      </a:cubicBezTo>
                      <a:cubicBezTo>
                        <a:pt x="144" y="12"/>
                        <a:pt x="180" y="0"/>
                        <a:pt x="212" y="1"/>
                      </a:cubicBezTo>
                      <a:cubicBezTo>
                        <a:pt x="244" y="1"/>
                        <a:pt x="276" y="16"/>
                        <a:pt x="308" y="36"/>
                      </a:cubicBezTo>
                      <a:cubicBezTo>
                        <a:pt x="340" y="56"/>
                        <a:pt x="388" y="91"/>
                        <a:pt x="404" y="121"/>
                      </a:cubicBezTo>
                      <a:cubicBezTo>
                        <a:pt x="420" y="151"/>
                        <a:pt x="436" y="200"/>
                        <a:pt x="404" y="217"/>
                      </a:cubicBezTo>
                      <a:cubicBezTo>
                        <a:pt x="372" y="234"/>
                        <a:pt x="252" y="223"/>
                        <a:pt x="212" y="225"/>
                      </a:cubicBezTo>
                      <a:close/>
                    </a:path>
                  </a:pathLst>
                </a:custGeom>
                <a:solidFill>
                  <a:srgbClr val="66CCFF"/>
                </a:solidFill>
                <a:ln w="19050" cap="flat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28" name="Freeform 20"/>
                <p:cNvSpPr>
                  <a:spLocks/>
                </p:cNvSpPr>
                <p:nvPr/>
              </p:nvSpPr>
              <p:spPr bwMode="auto">
                <a:xfrm>
                  <a:off x="3204" y="2205"/>
                  <a:ext cx="337" cy="148"/>
                </a:xfrm>
                <a:custGeom>
                  <a:avLst/>
                  <a:gdLst/>
                  <a:ahLst/>
                  <a:cxnLst>
                    <a:cxn ang="0">
                      <a:pos x="36" y="131"/>
                    </a:cxn>
                    <a:cxn ang="0">
                      <a:pos x="84" y="43"/>
                    </a:cxn>
                    <a:cxn ang="0">
                      <a:pos x="164" y="3"/>
                    </a:cxn>
                    <a:cxn ang="0">
                      <a:pos x="260" y="27"/>
                    </a:cxn>
                    <a:cxn ang="0">
                      <a:pos x="300" y="131"/>
                    </a:cxn>
                    <a:cxn ang="0">
                      <a:pos x="36" y="131"/>
                    </a:cxn>
                  </a:cxnLst>
                  <a:rect l="0" t="0" r="r" b="b"/>
                  <a:pathLst>
                    <a:path w="337" h="148">
                      <a:moveTo>
                        <a:pt x="36" y="131"/>
                      </a:moveTo>
                      <a:cubicBezTo>
                        <a:pt x="0" y="116"/>
                        <a:pt x="63" y="64"/>
                        <a:pt x="84" y="43"/>
                      </a:cubicBezTo>
                      <a:cubicBezTo>
                        <a:pt x="105" y="22"/>
                        <a:pt x="135" y="6"/>
                        <a:pt x="164" y="3"/>
                      </a:cubicBezTo>
                      <a:cubicBezTo>
                        <a:pt x="193" y="0"/>
                        <a:pt x="237" y="6"/>
                        <a:pt x="260" y="27"/>
                      </a:cubicBezTo>
                      <a:cubicBezTo>
                        <a:pt x="283" y="48"/>
                        <a:pt x="337" y="114"/>
                        <a:pt x="300" y="131"/>
                      </a:cubicBezTo>
                      <a:cubicBezTo>
                        <a:pt x="263" y="148"/>
                        <a:pt x="91" y="131"/>
                        <a:pt x="36" y="131"/>
                      </a:cubicBezTo>
                      <a:close/>
                    </a:path>
                  </a:pathLst>
                </a:custGeom>
                <a:solidFill>
                  <a:srgbClr val="FF99FF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grpSp>
            <p:nvGrpSpPr>
              <p:cNvPr id="9" name="Group 21"/>
              <p:cNvGrpSpPr>
                <a:grpSpLocks/>
              </p:cNvGrpSpPr>
              <p:nvPr/>
            </p:nvGrpSpPr>
            <p:grpSpPr bwMode="auto">
              <a:xfrm flipV="1">
                <a:off x="416" y="1281"/>
                <a:ext cx="1771" cy="964"/>
                <a:chOff x="464" y="613"/>
                <a:chExt cx="1739" cy="1116"/>
              </a:xfrm>
            </p:grpSpPr>
            <p:sp>
              <p:nvSpPr>
                <p:cNvPr id="17430" name="Freeform 22"/>
                <p:cNvSpPr>
                  <a:spLocks/>
                </p:cNvSpPr>
                <p:nvPr/>
              </p:nvSpPr>
              <p:spPr bwMode="auto">
                <a:xfrm>
                  <a:off x="464" y="733"/>
                  <a:ext cx="1739" cy="960"/>
                </a:xfrm>
                <a:custGeom>
                  <a:avLst/>
                  <a:gdLst/>
                  <a:ahLst/>
                  <a:cxnLst>
                    <a:cxn ang="0">
                      <a:pos x="256" y="819"/>
                    </a:cxn>
                    <a:cxn ang="0">
                      <a:pos x="304" y="947"/>
                    </a:cxn>
                    <a:cxn ang="0">
                      <a:pos x="80" y="739"/>
                    </a:cxn>
                    <a:cxn ang="0">
                      <a:pos x="16" y="371"/>
                    </a:cxn>
                    <a:cxn ang="0">
                      <a:pos x="176" y="147"/>
                    </a:cxn>
                    <a:cxn ang="0">
                      <a:pos x="656" y="19"/>
                    </a:cxn>
                    <a:cxn ang="0">
                      <a:pos x="1120" y="35"/>
                    </a:cxn>
                    <a:cxn ang="0">
                      <a:pos x="1648" y="211"/>
                    </a:cxn>
                    <a:cxn ang="0">
                      <a:pos x="1664" y="563"/>
                    </a:cxn>
                    <a:cxn ang="0">
                      <a:pos x="1568" y="771"/>
                    </a:cxn>
                    <a:cxn ang="0">
                      <a:pos x="1344" y="947"/>
                    </a:cxn>
                    <a:cxn ang="0">
                      <a:pos x="1392" y="851"/>
                    </a:cxn>
                  </a:cxnLst>
                  <a:rect l="0" t="0" r="r" b="b"/>
                  <a:pathLst>
                    <a:path w="1739" h="960">
                      <a:moveTo>
                        <a:pt x="256" y="819"/>
                      </a:moveTo>
                      <a:cubicBezTo>
                        <a:pt x="264" y="840"/>
                        <a:pt x="333" y="960"/>
                        <a:pt x="304" y="947"/>
                      </a:cubicBezTo>
                      <a:cubicBezTo>
                        <a:pt x="275" y="934"/>
                        <a:pt x="128" y="835"/>
                        <a:pt x="80" y="739"/>
                      </a:cubicBezTo>
                      <a:cubicBezTo>
                        <a:pt x="32" y="643"/>
                        <a:pt x="0" y="470"/>
                        <a:pt x="16" y="371"/>
                      </a:cubicBezTo>
                      <a:cubicBezTo>
                        <a:pt x="32" y="272"/>
                        <a:pt x="69" y="206"/>
                        <a:pt x="176" y="147"/>
                      </a:cubicBezTo>
                      <a:cubicBezTo>
                        <a:pt x="283" y="88"/>
                        <a:pt x="499" y="38"/>
                        <a:pt x="656" y="19"/>
                      </a:cubicBezTo>
                      <a:cubicBezTo>
                        <a:pt x="813" y="0"/>
                        <a:pt x="955" y="3"/>
                        <a:pt x="1120" y="35"/>
                      </a:cubicBezTo>
                      <a:cubicBezTo>
                        <a:pt x="1285" y="67"/>
                        <a:pt x="1557" y="123"/>
                        <a:pt x="1648" y="211"/>
                      </a:cubicBezTo>
                      <a:cubicBezTo>
                        <a:pt x="1739" y="299"/>
                        <a:pt x="1677" y="470"/>
                        <a:pt x="1664" y="563"/>
                      </a:cubicBezTo>
                      <a:cubicBezTo>
                        <a:pt x="1651" y="656"/>
                        <a:pt x="1621" y="707"/>
                        <a:pt x="1568" y="771"/>
                      </a:cubicBezTo>
                      <a:cubicBezTo>
                        <a:pt x="1515" y="835"/>
                        <a:pt x="1373" y="934"/>
                        <a:pt x="1344" y="947"/>
                      </a:cubicBezTo>
                      <a:cubicBezTo>
                        <a:pt x="1315" y="960"/>
                        <a:pt x="1382" y="871"/>
                        <a:pt x="1392" y="851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31" name="Freeform 23" descr="Дуб"/>
                <p:cNvSpPr>
                  <a:spLocks/>
                </p:cNvSpPr>
                <p:nvPr/>
              </p:nvSpPr>
              <p:spPr bwMode="auto">
                <a:xfrm>
                  <a:off x="685" y="613"/>
                  <a:ext cx="1352" cy="331"/>
                </a:xfrm>
                <a:custGeom>
                  <a:avLst/>
                  <a:gdLst/>
                  <a:ahLst/>
                  <a:cxnLst>
                    <a:cxn ang="0">
                      <a:pos x="19" y="139"/>
                    </a:cxn>
                    <a:cxn ang="0">
                      <a:pos x="147" y="75"/>
                    </a:cxn>
                    <a:cxn ang="0">
                      <a:pos x="803" y="11"/>
                    </a:cxn>
                    <a:cxn ang="0">
                      <a:pos x="1283" y="139"/>
                    </a:cxn>
                    <a:cxn ang="0">
                      <a:pos x="1219" y="299"/>
                    </a:cxn>
                    <a:cxn ang="0">
                      <a:pos x="899" y="235"/>
                    </a:cxn>
                    <a:cxn ang="0">
                      <a:pos x="531" y="235"/>
                    </a:cxn>
                    <a:cxn ang="0">
                      <a:pos x="83" y="315"/>
                    </a:cxn>
                    <a:cxn ang="0">
                      <a:pos x="19" y="139"/>
                    </a:cxn>
                  </a:cxnLst>
                  <a:rect l="0" t="0" r="r" b="b"/>
                  <a:pathLst>
                    <a:path w="1352" h="331">
                      <a:moveTo>
                        <a:pt x="19" y="139"/>
                      </a:moveTo>
                      <a:cubicBezTo>
                        <a:pt x="30" y="99"/>
                        <a:pt x="16" y="96"/>
                        <a:pt x="147" y="75"/>
                      </a:cubicBezTo>
                      <a:cubicBezTo>
                        <a:pt x="278" y="54"/>
                        <a:pt x="614" y="0"/>
                        <a:pt x="803" y="11"/>
                      </a:cubicBezTo>
                      <a:cubicBezTo>
                        <a:pt x="992" y="22"/>
                        <a:pt x="1214" y="91"/>
                        <a:pt x="1283" y="139"/>
                      </a:cubicBezTo>
                      <a:cubicBezTo>
                        <a:pt x="1352" y="187"/>
                        <a:pt x="1283" y="283"/>
                        <a:pt x="1219" y="299"/>
                      </a:cubicBezTo>
                      <a:cubicBezTo>
                        <a:pt x="1155" y="315"/>
                        <a:pt x="1014" y="246"/>
                        <a:pt x="899" y="235"/>
                      </a:cubicBezTo>
                      <a:cubicBezTo>
                        <a:pt x="784" y="224"/>
                        <a:pt x="667" y="222"/>
                        <a:pt x="531" y="235"/>
                      </a:cubicBezTo>
                      <a:cubicBezTo>
                        <a:pt x="395" y="248"/>
                        <a:pt x="166" y="331"/>
                        <a:pt x="83" y="315"/>
                      </a:cubicBezTo>
                      <a:cubicBezTo>
                        <a:pt x="0" y="299"/>
                        <a:pt x="8" y="179"/>
                        <a:pt x="19" y="139"/>
                      </a:cubicBezTo>
                      <a:close/>
                    </a:path>
                  </a:pathLst>
                </a:custGeom>
                <a:blipFill dpi="0" rotWithShape="1">
                  <a:blip r:embed="rId4"/>
                  <a:srcRect/>
                  <a:tile tx="0" ty="0" sx="100000" sy="100000" flip="none" algn="tl"/>
                </a:blip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32" name="Freeform 24"/>
                <p:cNvSpPr>
                  <a:spLocks/>
                </p:cNvSpPr>
                <p:nvPr/>
              </p:nvSpPr>
              <p:spPr bwMode="auto">
                <a:xfrm>
                  <a:off x="1760" y="1613"/>
                  <a:ext cx="117" cy="99"/>
                </a:xfrm>
                <a:custGeom>
                  <a:avLst/>
                  <a:gdLst/>
                  <a:ahLst/>
                  <a:cxnLst>
                    <a:cxn ang="0">
                      <a:pos x="0" y="35"/>
                    </a:cxn>
                    <a:cxn ang="0">
                      <a:pos x="48" y="3"/>
                    </a:cxn>
                    <a:cxn ang="0">
                      <a:pos x="112" y="51"/>
                    </a:cxn>
                    <a:cxn ang="0">
                      <a:pos x="80" y="99"/>
                    </a:cxn>
                  </a:cxnLst>
                  <a:rect l="0" t="0" r="r" b="b"/>
                  <a:pathLst>
                    <a:path w="117" h="99">
                      <a:moveTo>
                        <a:pt x="0" y="35"/>
                      </a:moveTo>
                      <a:cubicBezTo>
                        <a:pt x="14" y="17"/>
                        <a:pt x="29" y="0"/>
                        <a:pt x="48" y="3"/>
                      </a:cubicBezTo>
                      <a:cubicBezTo>
                        <a:pt x="67" y="6"/>
                        <a:pt x="107" y="35"/>
                        <a:pt x="112" y="51"/>
                      </a:cubicBezTo>
                      <a:cubicBezTo>
                        <a:pt x="117" y="67"/>
                        <a:pt x="98" y="83"/>
                        <a:pt x="80" y="99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33" name="Freeform 25"/>
                <p:cNvSpPr>
                  <a:spLocks/>
                </p:cNvSpPr>
                <p:nvPr/>
              </p:nvSpPr>
              <p:spPr bwMode="auto">
                <a:xfrm rot="16891287">
                  <a:off x="680" y="1621"/>
                  <a:ext cx="117" cy="99"/>
                </a:xfrm>
                <a:custGeom>
                  <a:avLst/>
                  <a:gdLst/>
                  <a:ahLst/>
                  <a:cxnLst>
                    <a:cxn ang="0">
                      <a:pos x="0" y="35"/>
                    </a:cxn>
                    <a:cxn ang="0">
                      <a:pos x="48" y="3"/>
                    </a:cxn>
                    <a:cxn ang="0">
                      <a:pos x="112" y="51"/>
                    </a:cxn>
                    <a:cxn ang="0">
                      <a:pos x="80" y="99"/>
                    </a:cxn>
                  </a:cxnLst>
                  <a:rect l="0" t="0" r="r" b="b"/>
                  <a:pathLst>
                    <a:path w="117" h="99">
                      <a:moveTo>
                        <a:pt x="0" y="35"/>
                      </a:moveTo>
                      <a:cubicBezTo>
                        <a:pt x="14" y="17"/>
                        <a:pt x="29" y="0"/>
                        <a:pt x="48" y="3"/>
                      </a:cubicBezTo>
                      <a:cubicBezTo>
                        <a:pt x="67" y="6"/>
                        <a:pt x="107" y="35"/>
                        <a:pt x="112" y="51"/>
                      </a:cubicBezTo>
                      <a:cubicBezTo>
                        <a:pt x="117" y="67"/>
                        <a:pt x="98" y="83"/>
                        <a:pt x="80" y="99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</p:grpSp>
        <p:sp>
          <p:nvSpPr>
            <p:cNvPr id="17434" name="Text Box 26"/>
            <p:cNvSpPr txBox="1">
              <a:spLocks noChangeArrowheads="1"/>
            </p:cNvSpPr>
            <p:nvPr/>
          </p:nvSpPr>
          <p:spPr bwMode="auto">
            <a:xfrm>
              <a:off x="1533" y="3073"/>
              <a:ext cx="193" cy="486"/>
            </a:xfrm>
            <a:prstGeom prst="rect">
              <a:avLst/>
            </a:prstGeom>
            <a:noFill/>
            <a:ln w="12700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8512" b="1" dirty="0">
                  <a:solidFill>
                    <a:srgbClr val="0033CC"/>
                  </a:solidFill>
                  <a:latin typeface="Times New Roman" pitchFamily="18" charset="0"/>
                  <a:cs typeface="Arial" charset="0"/>
                </a:rPr>
                <a:t>I</a:t>
              </a:r>
              <a:endParaRPr lang="ru-RU" sz="8512" b="1" dirty="0">
                <a:solidFill>
                  <a:srgbClr val="0033CC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0" name="Group 27"/>
          <p:cNvGrpSpPr>
            <a:grpSpLocks/>
          </p:cNvGrpSpPr>
          <p:nvPr/>
        </p:nvGrpSpPr>
        <p:grpSpPr bwMode="auto">
          <a:xfrm>
            <a:off x="8440306" y="3127813"/>
            <a:ext cx="2033191" cy="3563976"/>
            <a:chOff x="4368" y="2304"/>
            <a:chExt cx="875" cy="1565"/>
          </a:xfrm>
        </p:grpSpPr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4368" y="2304"/>
              <a:ext cx="875" cy="1565"/>
              <a:chOff x="384" y="389"/>
              <a:chExt cx="1915" cy="3692"/>
            </a:xfrm>
          </p:grpSpPr>
          <p:grpSp>
            <p:nvGrpSpPr>
              <p:cNvPr id="12" name="Group 29"/>
              <p:cNvGrpSpPr>
                <a:grpSpLocks/>
              </p:cNvGrpSpPr>
              <p:nvPr/>
            </p:nvGrpSpPr>
            <p:grpSpPr bwMode="auto">
              <a:xfrm>
                <a:off x="464" y="898"/>
                <a:ext cx="1639" cy="331"/>
                <a:chOff x="584" y="1008"/>
                <a:chExt cx="1329" cy="289"/>
              </a:xfrm>
            </p:grpSpPr>
            <p:sp>
              <p:nvSpPr>
                <p:cNvPr id="17438" name="Freeform 30"/>
                <p:cNvSpPr>
                  <a:spLocks/>
                </p:cNvSpPr>
                <p:nvPr/>
              </p:nvSpPr>
              <p:spPr bwMode="auto">
                <a:xfrm>
                  <a:off x="592" y="1160"/>
                  <a:ext cx="1313" cy="1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39" name="Freeform 31"/>
                <p:cNvSpPr>
                  <a:spLocks/>
                </p:cNvSpPr>
                <p:nvPr/>
              </p:nvSpPr>
              <p:spPr bwMode="auto">
                <a:xfrm flipV="1">
                  <a:off x="584" y="1008"/>
                  <a:ext cx="1329" cy="16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sp>
            <p:nvSpPr>
              <p:cNvPr id="17440" name="Freeform 32"/>
              <p:cNvSpPr>
                <a:spLocks/>
              </p:cNvSpPr>
              <p:nvPr/>
            </p:nvSpPr>
            <p:spPr bwMode="auto">
              <a:xfrm>
                <a:off x="474" y="1647"/>
                <a:ext cx="1618" cy="2221"/>
              </a:xfrm>
              <a:custGeom>
                <a:avLst/>
                <a:gdLst/>
                <a:ahLst/>
                <a:cxnLst>
                  <a:cxn ang="0">
                    <a:pos x="16" y="1920"/>
                  </a:cxn>
                  <a:cxn ang="0">
                    <a:pos x="1312" y="1944"/>
                  </a:cxn>
                  <a:cxn ang="0">
                    <a:pos x="1312" y="0"/>
                  </a:cxn>
                  <a:cxn ang="0">
                    <a:pos x="0" y="16"/>
                  </a:cxn>
                  <a:cxn ang="0">
                    <a:pos x="16" y="1920"/>
                  </a:cxn>
                </a:cxnLst>
                <a:rect l="0" t="0" r="r" b="b"/>
                <a:pathLst>
                  <a:path w="1312" h="1944">
                    <a:moveTo>
                      <a:pt x="16" y="1920"/>
                    </a:moveTo>
                    <a:lnTo>
                      <a:pt x="1312" y="1944"/>
                    </a:lnTo>
                    <a:lnTo>
                      <a:pt x="1312" y="0"/>
                    </a:lnTo>
                    <a:lnTo>
                      <a:pt x="0" y="16"/>
                    </a:lnTo>
                    <a:lnTo>
                      <a:pt x="16" y="192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66CCFF"/>
                  </a:gs>
                  <a:gs pos="100000">
                    <a:schemeClr val="bg1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grpSp>
            <p:nvGrpSpPr>
              <p:cNvPr id="13" name="Group 33"/>
              <p:cNvGrpSpPr>
                <a:grpSpLocks/>
              </p:cNvGrpSpPr>
              <p:nvPr/>
            </p:nvGrpSpPr>
            <p:grpSpPr bwMode="auto">
              <a:xfrm>
                <a:off x="494" y="1630"/>
                <a:ext cx="1619" cy="2451"/>
                <a:chOff x="608" y="1648"/>
                <a:chExt cx="1313" cy="2145"/>
              </a:xfrm>
            </p:grpSpPr>
            <p:grpSp>
              <p:nvGrpSpPr>
                <p:cNvPr id="14" name="Group 34"/>
                <p:cNvGrpSpPr>
                  <a:grpSpLocks/>
                </p:cNvGrpSpPr>
                <p:nvPr/>
              </p:nvGrpSpPr>
              <p:grpSpPr bwMode="auto">
                <a:xfrm>
                  <a:off x="608" y="1648"/>
                  <a:ext cx="1304" cy="1968"/>
                  <a:chOff x="608" y="1648"/>
                  <a:chExt cx="1304" cy="1968"/>
                </a:xfrm>
              </p:grpSpPr>
              <p:sp>
                <p:nvSpPr>
                  <p:cNvPr id="17443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608" y="1648"/>
                    <a:ext cx="8" cy="1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  <p:sp>
                <p:nvSpPr>
                  <p:cNvPr id="17444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1904" y="1656"/>
                    <a:ext cx="8" cy="1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</p:grpSp>
            <p:sp>
              <p:nvSpPr>
                <p:cNvPr id="17445" name="Freeform 37"/>
                <p:cNvSpPr>
                  <a:spLocks/>
                </p:cNvSpPr>
                <p:nvPr/>
              </p:nvSpPr>
              <p:spPr bwMode="auto">
                <a:xfrm>
                  <a:off x="608" y="3576"/>
                  <a:ext cx="1313" cy="2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100000">
                      <a:srgbClr val="66CCFF"/>
                    </a:gs>
                  </a:gsLst>
                  <a:lin ang="18900000" scaled="1"/>
                </a:gra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grpSp>
            <p:nvGrpSpPr>
              <p:cNvPr id="15" name="Group 38"/>
              <p:cNvGrpSpPr>
                <a:grpSpLocks/>
              </p:cNvGrpSpPr>
              <p:nvPr/>
            </p:nvGrpSpPr>
            <p:grpSpPr bwMode="auto">
              <a:xfrm>
                <a:off x="494" y="1145"/>
                <a:ext cx="1602" cy="512"/>
                <a:chOff x="608" y="1224"/>
                <a:chExt cx="1299" cy="448"/>
              </a:xfrm>
            </p:grpSpPr>
            <p:sp>
              <p:nvSpPr>
                <p:cNvPr id="17447" name="Freeform 39"/>
                <p:cNvSpPr>
                  <a:spLocks/>
                </p:cNvSpPr>
                <p:nvPr/>
              </p:nvSpPr>
              <p:spPr bwMode="auto">
                <a:xfrm>
                  <a:off x="608" y="1224"/>
                  <a:ext cx="243" cy="448"/>
                </a:xfrm>
                <a:custGeom>
                  <a:avLst/>
                  <a:gdLst/>
                  <a:ahLst/>
                  <a:cxnLst>
                    <a:cxn ang="0">
                      <a:pos x="0" y="448"/>
                    </a:cxn>
                    <a:cxn ang="0">
                      <a:pos x="48" y="352"/>
                    </a:cxn>
                    <a:cxn ang="0">
                      <a:pos x="200" y="280"/>
                    </a:cxn>
                    <a:cxn ang="0">
                      <a:pos x="232" y="128"/>
                    </a:cxn>
                    <a:cxn ang="0">
                      <a:pos x="136" y="48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243" h="448">
                      <a:moveTo>
                        <a:pt x="0" y="448"/>
                      </a:moveTo>
                      <a:cubicBezTo>
                        <a:pt x="7" y="414"/>
                        <a:pt x="15" y="380"/>
                        <a:pt x="48" y="352"/>
                      </a:cubicBezTo>
                      <a:cubicBezTo>
                        <a:pt x="81" y="324"/>
                        <a:pt x="169" y="317"/>
                        <a:pt x="200" y="280"/>
                      </a:cubicBezTo>
                      <a:cubicBezTo>
                        <a:pt x="231" y="243"/>
                        <a:pt x="243" y="166"/>
                        <a:pt x="232" y="128"/>
                      </a:cubicBezTo>
                      <a:cubicBezTo>
                        <a:pt x="221" y="90"/>
                        <a:pt x="169" y="69"/>
                        <a:pt x="136" y="48"/>
                      </a:cubicBezTo>
                      <a:cubicBezTo>
                        <a:pt x="103" y="27"/>
                        <a:pt x="67" y="13"/>
                        <a:pt x="32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48" name="Freeform 40"/>
                <p:cNvSpPr>
                  <a:spLocks/>
                </p:cNvSpPr>
                <p:nvPr/>
              </p:nvSpPr>
              <p:spPr bwMode="auto">
                <a:xfrm flipH="1">
                  <a:off x="1664" y="1224"/>
                  <a:ext cx="243" cy="448"/>
                </a:xfrm>
                <a:custGeom>
                  <a:avLst/>
                  <a:gdLst/>
                  <a:ahLst/>
                  <a:cxnLst>
                    <a:cxn ang="0">
                      <a:pos x="0" y="448"/>
                    </a:cxn>
                    <a:cxn ang="0">
                      <a:pos x="48" y="352"/>
                    </a:cxn>
                    <a:cxn ang="0">
                      <a:pos x="200" y="280"/>
                    </a:cxn>
                    <a:cxn ang="0">
                      <a:pos x="232" y="128"/>
                    </a:cxn>
                    <a:cxn ang="0">
                      <a:pos x="136" y="48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243" h="448">
                      <a:moveTo>
                        <a:pt x="0" y="448"/>
                      </a:moveTo>
                      <a:cubicBezTo>
                        <a:pt x="7" y="414"/>
                        <a:pt x="15" y="380"/>
                        <a:pt x="48" y="352"/>
                      </a:cubicBezTo>
                      <a:cubicBezTo>
                        <a:pt x="81" y="324"/>
                        <a:pt x="169" y="317"/>
                        <a:pt x="200" y="280"/>
                      </a:cubicBezTo>
                      <a:cubicBezTo>
                        <a:pt x="231" y="243"/>
                        <a:pt x="243" y="166"/>
                        <a:pt x="232" y="128"/>
                      </a:cubicBezTo>
                      <a:cubicBezTo>
                        <a:pt x="221" y="90"/>
                        <a:pt x="169" y="69"/>
                        <a:pt x="136" y="48"/>
                      </a:cubicBezTo>
                      <a:cubicBezTo>
                        <a:pt x="103" y="27"/>
                        <a:pt x="67" y="13"/>
                        <a:pt x="32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pic>
            <p:nvPicPr>
              <p:cNvPr id="17449" name="Picture 41" descr="uz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13" y="1586"/>
                <a:ext cx="1540" cy="243"/>
              </a:xfrm>
              <a:prstGeom prst="rect">
                <a:avLst/>
              </a:prstGeom>
              <a:noFill/>
            </p:spPr>
          </p:pic>
          <p:grpSp>
            <p:nvGrpSpPr>
              <p:cNvPr id="16" name="Group 42"/>
              <p:cNvGrpSpPr>
                <a:grpSpLocks/>
              </p:cNvGrpSpPr>
              <p:nvPr/>
            </p:nvGrpSpPr>
            <p:grpSpPr bwMode="auto">
              <a:xfrm>
                <a:off x="1031" y="879"/>
                <a:ext cx="489" cy="222"/>
                <a:chOff x="3156" y="2103"/>
                <a:chExt cx="436" cy="250"/>
              </a:xfrm>
            </p:grpSpPr>
            <p:sp>
              <p:nvSpPr>
                <p:cNvPr id="17451" name="Freeform 43"/>
                <p:cNvSpPr>
                  <a:spLocks/>
                </p:cNvSpPr>
                <p:nvPr/>
              </p:nvSpPr>
              <p:spPr bwMode="auto">
                <a:xfrm>
                  <a:off x="3156" y="2103"/>
                  <a:ext cx="436" cy="244"/>
                </a:xfrm>
                <a:custGeom>
                  <a:avLst/>
                  <a:gdLst/>
                  <a:ahLst/>
                  <a:cxnLst>
                    <a:cxn ang="0">
                      <a:pos x="212" y="225"/>
                    </a:cxn>
                    <a:cxn ang="0">
                      <a:pos x="28" y="225"/>
                    </a:cxn>
                    <a:cxn ang="0">
                      <a:pos x="44" y="113"/>
                    </a:cxn>
                    <a:cxn ang="0">
                      <a:pos x="116" y="31"/>
                    </a:cxn>
                    <a:cxn ang="0">
                      <a:pos x="212" y="1"/>
                    </a:cxn>
                    <a:cxn ang="0">
                      <a:pos x="308" y="36"/>
                    </a:cxn>
                    <a:cxn ang="0">
                      <a:pos x="404" y="121"/>
                    </a:cxn>
                    <a:cxn ang="0">
                      <a:pos x="404" y="217"/>
                    </a:cxn>
                    <a:cxn ang="0">
                      <a:pos x="212" y="225"/>
                    </a:cxn>
                  </a:cxnLst>
                  <a:rect l="0" t="0" r="r" b="b"/>
                  <a:pathLst>
                    <a:path w="436" h="244">
                      <a:moveTo>
                        <a:pt x="212" y="225"/>
                      </a:moveTo>
                      <a:cubicBezTo>
                        <a:pt x="163" y="242"/>
                        <a:pt x="56" y="244"/>
                        <a:pt x="28" y="225"/>
                      </a:cubicBezTo>
                      <a:cubicBezTo>
                        <a:pt x="0" y="206"/>
                        <a:pt x="29" y="145"/>
                        <a:pt x="44" y="113"/>
                      </a:cubicBezTo>
                      <a:cubicBezTo>
                        <a:pt x="59" y="81"/>
                        <a:pt x="88" y="50"/>
                        <a:pt x="116" y="31"/>
                      </a:cubicBezTo>
                      <a:cubicBezTo>
                        <a:pt x="144" y="12"/>
                        <a:pt x="180" y="0"/>
                        <a:pt x="212" y="1"/>
                      </a:cubicBezTo>
                      <a:cubicBezTo>
                        <a:pt x="244" y="1"/>
                        <a:pt x="276" y="16"/>
                        <a:pt x="308" y="36"/>
                      </a:cubicBezTo>
                      <a:cubicBezTo>
                        <a:pt x="340" y="56"/>
                        <a:pt x="388" y="91"/>
                        <a:pt x="404" y="121"/>
                      </a:cubicBezTo>
                      <a:cubicBezTo>
                        <a:pt x="420" y="151"/>
                        <a:pt x="436" y="200"/>
                        <a:pt x="404" y="217"/>
                      </a:cubicBezTo>
                      <a:cubicBezTo>
                        <a:pt x="372" y="234"/>
                        <a:pt x="252" y="223"/>
                        <a:pt x="212" y="225"/>
                      </a:cubicBezTo>
                      <a:close/>
                    </a:path>
                  </a:pathLst>
                </a:custGeom>
                <a:solidFill>
                  <a:srgbClr val="66CCFF"/>
                </a:solidFill>
                <a:ln w="19050" cap="flat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52" name="Freeform 44"/>
                <p:cNvSpPr>
                  <a:spLocks/>
                </p:cNvSpPr>
                <p:nvPr/>
              </p:nvSpPr>
              <p:spPr bwMode="auto">
                <a:xfrm>
                  <a:off x="3204" y="2205"/>
                  <a:ext cx="337" cy="148"/>
                </a:xfrm>
                <a:custGeom>
                  <a:avLst/>
                  <a:gdLst/>
                  <a:ahLst/>
                  <a:cxnLst>
                    <a:cxn ang="0">
                      <a:pos x="36" y="131"/>
                    </a:cxn>
                    <a:cxn ang="0">
                      <a:pos x="84" y="43"/>
                    </a:cxn>
                    <a:cxn ang="0">
                      <a:pos x="164" y="3"/>
                    </a:cxn>
                    <a:cxn ang="0">
                      <a:pos x="260" y="27"/>
                    </a:cxn>
                    <a:cxn ang="0">
                      <a:pos x="300" y="131"/>
                    </a:cxn>
                    <a:cxn ang="0">
                      <a:pos x="36" y="131"/>
                    </a:cxn>
                  </a:cxnLst>
                  <a:rect l="0" t="0" r="r" b="b"/>
                  <a:pathLst>
                    <a:path w="337" h="148">
                      <a:moveTo>
                        <a:pt x="36" y="131"/>
                      </a:moveTo>
                      <a:cubicBezTo>
                        <a:pt x="0" y="116"/>
                        <a:pt x="63" y="64"/>
                        <a:pt x="84" y="43"/>
                      </a:cubicBezTo>
                      <a:cubicBezTo>
                        <a:pt x="105" y="22"/>
                        <a:pt x="135" y="6"/>
                        <a:pt x="164" y="3"/>
                      </a:cubicBezTo>
                      <a:cubicBezTo>
                        <a:pt x="193" y="0"/>
                        <a:pt x="237" y="6"/>
                        <a:pt x="260" y="27"/>
                      </a:cubicBezTo>
                      <a:cubicBezTo>
                        <a:pt x="283" y="48"/>
                        <a:pt x="337" y="114"/>
                        <a:pt x="300" y="131"/>
                      </a:cubicBezTo>
                      <a:cubicBezTo>
                        <a:pt x="263" y="148"/>
                        <a:pt x="91" y="131"/>
                        <a:pt x="36" y="13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grpSp>
            <p:nvGrpSpPr>
              <p:cNvPr id="17" name="Group 45"/>
              <p:cNvGrpSpPr>
                <a:grpSpLocks/>
              </p:cNvGrpSpPr>
              <p:nvPr/>
            </p:nvGrpSpPr>
            <p:grpSpPr bwMode="auto">
              <a:xfrm>
                <a:off x="384" y="389"/>
                <a:ext cx="1915" cy="1116"/>
                <a:chOff x="464" y="613"/>
                <a:chExt cx="1739" cy="1116"/>
              </a:xfrm>
            </p:grpSpPr>
            <p:sp>
              <p:nvSpPr>
                <p:cNvPr id="17454" name="Freeform 46"/>
                <p:cNvSpPr>
                  <a:spLocks/>
                </p:cNvSpPr>
                <p:nvPr/>
              </p:nvSpPr>
              <p:spPr bwMode="auto">
                <a:xfrm>
                  <a:off x="464" y="733"/>
                  <a:ext cx="1739" cy="960"/>
                </a:xfrm>
                <a:custGeom>
                  <a:avLst/>
                  <a:gdLst/>
                  <a:ahLst/>
                  <a:cxnLst>
                    <a:cxn ang="0">
                      <a:pos x="256" y="819"/>
                    </a:cxn>
                    <a:cxn ang="0">
                      <a:pos x="304" y="947"/>
                    </a:cxn>
                    <a:cxn ang="0">
                      <a:pos x="80" y="739"/>
                    </a:cxn>
                    <a:cxn ang="0">
                      <a:pos x="16" y="371"/>
                    </a:cxn>
                    <a:cxn ang="0">
                      <a:pos x="176" y="147"/>
                    </a:cxn>
                    <a:cxn ang="0">
                      <a:pos x="656" y="19"/>
                    </a:cxn>
                    <a:cxn ang="0">
                      <a:pos x="1120" y="35"/>
                    </a:cxn>
                    <a:cxn ang="0">
                      <a:pos x="1648" y="211"/>
                    </a:cxn>
                    <a:cxn ang="0">
                      <a:pos x="1664" y="563"/>
                    </a:cxn>
                    <a:cxn ang="0">
                      <a:pos x="1568" y="771"/>
                    </a:cxn>
                    <a:cxn ang="0">
                      <a:pos x="1344" y="947"/>
                    </a:cxn>
                    <a:cxn ang="0">
                      <a:pos x="1392" y="851"/>
                    </a:cxn>
                  </a:cxnLst>
                  <a:rect l="0" t="0" r="r" b="b"/>
                  <a:pathLst>
                    <a:path w="1739" h="960">
                      <a:moveTo>
                        <a:pt x="256" y="819"/>
                      </a:moveTo>
                      <a:cubicBezTo>
                        <a:pt x="264" y="840"/>
                        <a:pt x="333" y="960"/>
                        <a:pt x="304" y="947"/>
                      </a:cubicBezTo>
                      <a:cubicBezTo>
                        <a:pt x="275" y="934"/>
                        <a:pt x="128" y="835"/>
                        <a:pt x="80" y="739"/>
                      </a:cubicBezTo>
                      <a:cubicBezTo>
                        <a:pt x="32" y="643"/>
                        <a:pt x="0" y="470"/>
                        <a:pt x="16" y="371"/>
                      </a:cubicBezTo>
                      <a:cubicBezTo>
                        <a:pt x="32" y="272"/>
                        <a:pt x="69" y="206"/>
                        <a:pt x="176" y="147"/>
                      </a:cubicBezTo>
                      <a:cubicBezTo>
                        <a:pt x="283" y="88"/>
                        <a:pt x="499" y="38"/>
                        <a:pt x="656" y="19"/>
                      </a:cubicBezTo>
                      <a:cubicBezTo>
                        <a:pt x="813" y="0"/>
                        <a:pt x="955" y="3"/>
                        <a:pt x="1120" y="35"/>
                      </a:cubicBezTo>
                      <a:cubicBezTo>
                        <a:pt x="1285" y="67"/>
                        <a:pt x="1557" y="123"/>
                        <a:pt x="1648" y="211"/>
                      </a:cubicBezTo>
                      <a:cubicBezTo>
                        <a:pt x="1739" y="299"/>
                        <a:pt x="1677" y="470"/>
                        <a:pt x="1664" y="563"/>
                      </a:cubicBezTo>
                      <a:cubicBezTo>
                        <a:pt x="1651" y="656"/>
                        <a:pt x="1621" y="707"/>
                        <a:pt x="1568" y="771"/>
                      </a:cubicBezTo>
                      <a:cubicBezTo>
                        <a:pt x="1515" y="835"/>
                        <a:pt x="1373" y="934"/>
                        <a:pt x="1344" y="947"/>
                      </a:cubicBezTo>
                      <a:cubicBezTo>
                        <a:pt x="1315" y="960"/>
                        <a:pt x="1382" y="871"/>
                        <a:pt x="1392" y="851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55" name="Freeform 47" descr="Дуб"/>
                <p:cNvSpPr>
                  <a:spLocks/>
                </p:cNvSpPr>
                <p:nvPr/>
              </p:nvSpPr>
              <p:spPr bwMode="auto">
                <a:xfrm>
                  <a:off x="685" y="613"/>
                  <a:ext cx="1352" cy="331"/>
                </a:xfrm>
                <a:custGeom>
                  <a:avLst/>
                  <a:gdLst/>
                  <a:ahLst/>
                  <a:cxnLst>
                    <a:cxn ang="0">
                      <a:pos x="19" y="139"/>
                    </a:cxn>
                    <a:cxn ang="0">
                      <a:pos x="147" y="75"/>
                    </a:cxn>
                    <a:cxn ang="0">
                      <a:pos x="803" y="11"/>
                    </a:cxn>
                    <a:cxn ang="0">
                      <a:pos x="1283" y="139"/>
                    </a:cxn>
                    <a:cxn ang="0">
                      <a:pos x="1219" y="299"/>
                    </a:cxn>
                    <a:cxn ang="0">
                      <a:pos x="899" y="235"/>
                    </a:cxn>
                    <a:cxn ang="0">
                      <a:pos x="531" y="235"/>
                    </a:cxn>
                    <a:cxn ang="0">
                      <a:pos x="83" y="315"/>
                    </a:cxn>
                    <a:cxn ang="0">
                      <a:pos x="19" y="139"/>
                    </a:cxn>
                  </a:cxnLst>
                  <a:rect l="0" t="0" r="r" b="b"/>
                  <a:pathLst>
                    <a:path w="1352" h="331">
                      <a:moveTo>
                        <a:pt x="19" y="139"/>
                      </a:moveTo>
                      <a:cubicBezTo>
                        <a:pt x="30" y="99"/>
                        <a:pt x="16" y="96"/>
                        <a:pt x="147" y="75"/>
                      </a:cubicBezTo>
                      <a:cubicBezTo>
                        <a:pt x="278" y="54"/>
                        <a:pt x="614" y="0"/>
                        <a:pt x="803" y="11"/>
                      </a:cubicBezTo>
                      <a:cubicBezTo>
                        <a:pt x="992" y="22"/>
                        <a:pt x="1214" y="91"/>
                        <a:pt x="1283" y="139"/>
                      </a:cubicBezTo>
                      <a:cubicBezTo>
                        <a:pt x="1352" y="187"/>
                        <a:pt x="1283" y="283"/>
                        <a:pt x="1219" y="299"/>
                      </a:cubicBezTo>
                      <a:cubicBezTo>
                        <a:pt x="1155" y="315"/>
                        <a:pt x="1014" y="246"/>
                        <a:pt x="899" y="235"/>
                      </a:cubicBezTo>
                      <a:cubicBezTo>
                        <a:pt x="784" y="224"/>
                        <a:pt x="667" y="222"/>
                        <a:pt x="531" y="235"/>
                      </a:cubicBezTo>
                      <a:cubicBezTo>
                        <a:pt x="395" y="248"/>
                        <a:pt x="166" y="331"/>
                        <a:pt x="83" y="315"/>
                      </a:cubicBezTo>
                      <a:cubicBezTo>
                        <a:pt x="0" y="299"/>
                        <a:pt x="8" y="179"/>
                        <a:pt x="19" y="139"/>
                      </a:cubicBezTo>
                      <a:close/>
                    </a:path>
                  </a:pathLst>
                </a:custGeom>
                <a:blipFill dpi="0" rotWithShape="1">
                  <a:blip r:embed="rId4"/>
                  <a:srcRect/>
                  <a:tile tx="0" ty="0" sx="100000" sy="100000" flip="none" algn="tl"/>
                </a:blip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56" name="Freeform 48"/>
                <p:cNvSpPr>
                  <a:spLocks/>
                </p:cNvSpPr>
                <p:nvPr/>
              </p:nvSpPr>
              <p:spPr bwMode="auto">
                <a:xfrm>
                  <a:off x="1760" y="1613"/>
                  <a:ext cx="117" cy="99"/>
                </a:xfrm>
                <a:custGeom>
                  <a:avLst/>
                  <a:gdLst/>
                  <a:ahLst/>
                  <a:cxnLst>
                    <a:cxn ang="0">
                      <a:pos x="0" y="35"/>
                    </a:cxn>
                    <a:cxn ang="0">
                      <a:pos x="48" y="3"/>
                    </a:cxn>
                    <a:cxn ang="0">
                      <a:pos x="112" y="51"/>
                    </a:cxn>
                    <a:cxn ang="0">
                      <a:pos x="80" y="99"/>
                    </a:cxn>
                  </a:cxnLst>
                  <a:rect l="0" t="0" r="r" b="b"/>
                  <a:pathLst>
                    <a:path w="117" h="99">
                      <a:moveTo>
                        <a:pt x="0" y="35"/>
                      </a:moveTo>
                      <a:cubicBezTo>
                        <a:pt x="14" y="17"/>
                        <a:pt x="29" y="0"/>
                        <a:pt x="48" y="3"/>
                      </a:cubicBezTo>
                      <a:cubicBezTo>
                        <a:pt x="67" y="6"/>
                        <a:pt x="107" y="35"/>
                        <a:pt x="112" y="51"/>
                      </a:cubicBezTo>
                      <a:cubicBezTo>
                        <a:pt x="117" y="67"/>
                        <a:pt x="98" y="83"/>
                        <a:pt x="80" y="99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7457" name="Freeform 49"/>
                <p:cNvSpPr>
                  <a:spLocks/>
                </p:cNvSpPr>
                <p:nvPr/>
              </p:nvSpPr>
              <p:spPr bwMode="auto">
                <a:xfrm rot="16891287">
                  <a:off x="680" y="1621"/>
                  <a:ext cx="117" cy="99"/>
                </a:xfrm>
                <a:custGeom>
                  <a:avLst/>
                  <a:gdLst/>
                  <a:ahLst/>
                  <a:cxnLst>
                    <a:cxn ang="0">
                      <a:pos x="0" y="35"/>
                    </a:cxn>
                    <a:cxn ang="0">
                      <a:pos x="48" y="3"/>
                    </a:cxn>
                    <a:cxn ang="0">
                      <a:pos x="112" y="51"/>
                    </a:cxn>
                    <a:cxn ang="0">
                      <a:pos x="80" y="99"/>
                    </a:cxn>
                  </a:cxnLst>
                  <a:rect l="0" t="0" r="r" b="b"/>
                  <a:pathLst>
                    <a:path w="117" h="99">
                      <a:moveTo>
                        <a:pt x="0" y="35"/>
                      </a:moveTo>
                      <a:cubicBezTo>
                        <a:pt x="14" y="17"/>
                        <a:pt x="29" y="0"/>
                        <a:pt x="48" y="3"/>
                      </a:cubicBezTo>
                      <a:cubicBezTo>
                        <a:pt x="67" y="6"/>
                        <a:pt x="107" y="35"/>
                        <a:pt x="112" y="51"/>
                      </a:cubicBezTo>
                      <a:cubicBezTo>
                        <a:pt x="117" y="67"/>
                        <a:pt x="98" y="83"/>
                        <a:pt x="80" y="99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</p:grpSp>
        <p:sp>
          <p:nvSpPr>
            <p:cNvPr id="17458" name="Text Box 50"/>
            <p:cNvSpPr txBox="1">
              <a:spLocks noChangeArrowheads="1"/>
            </p:cNvSpPr>
            <p:nvPr/>
          </p:nvSpPr>
          <p:spPr bwMode="auto">
            <a:xfrm>
              <a:off x="4584" y="3067"/>
              <a:ext cx="339" cy="519"/>
            </a:xfrm>
            <a:prstGeom prst="rect">
              <a:avLst/>
            </a:prstGeom>
            <a:noFill/>
            <a:ln w="12700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8512" b="1" dirty="0">
                  <a:solidFill>
                    <a:srgbClr val="0033CC"/>
                  </a:solidFill>
                  <a:latin typeface="Times New Roman" pitchFamily="18" charset="0"/>
                  <a:cs typeface="Arial" charset="0"/>
                </a:rPr>
                <a:t>II</a:t>
              </a:r>
              <a:endParaRPr lang="ru-RU" sz="8512" b="1" dirty="0">
                <a:solidFill>
                  <a:srgbClr val="0033CC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8" name="Group 51"/>
          <p:cNvGrpSpPr>
            <a:grpSpLocks/>
          </p:cNvGrpSpPr>
          <p:nvPr/>
        </p:nvGrpSpPr>
        <p:grpSpPr bwMode="auto">
          <a:xfrm>
            <a:off x="1020538" y="2609505"/>
            <a:ext cx="3733800" cy="889047"/>
            <a:chOff x="192" y="1392"/>
            <a:chExt cx="1680" cy="495"/>
          </a:xfrm>
        </p:grpSpPr>
        <p:sp>
          <p:nvSpPr>
            <p:cNvPr id="17460" name="Oval 52"/>
            <p:cNvSpPr>
              <a:spLocks noChangeArrowheads="1"/>
            </p:cNvSpPr>
            <p:nvPr/>
          </p:nvSpPr>
          <p:spPr bwMode="auto">
            <a:xfrm rot="21302193">
              <a:off x="1440" y="1469"/>
              <a:ext cx="432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>
              <a:outerShdw dist="107763" dir="18900000" algn="ctr" rotWithShape="0">
                <a:srgbClr val="0000FF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6896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&gt;</a:t>
              </a:r>
              <a:endParaRPr lang="ru-RU" sz="6896" b="1" dirty="0">
                <a:solidFill>
                  <a:srgbClr val="FF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7461" name="Rectangle 53"/>
            <p:cNvSpPr>
              <a:spLocks noChangeArrowheads="1"/>
            </p:cNvSpPr>
            <p:nvPr/>
          </p:nvSpPr>
          <p:spPr bwMode="auto">
            <a:xfrm>
              <a:off x="192" y="1392"/>
              <a:ext cx="1046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172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3 </a:t>
              </a:r>
              <a:r>
                <a:rPr lang="en-US" sz="5172" b="1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marta</a:t>
              </a:r>
              <a:endParaRPr lang="ru-RU" sz="5172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</p:grpSp>
      <p:sp>
        <p:nvSpPr>
          <p:cNvPr id="17462" name="AutoShape 54"/>
          <p:cNvSpPr>
            <a:spLocks noChangeArrowheads="1"/>
          </p:cNvSpPr>
          <p:nvPr/>
        </p:nvSpPr>
        <p:spPr bwMode="auto">
          <a:xfrm>
            <a:off x="3696894" y="3688257"/>
            <a:ext cx="2667000" cy="1379371"/>
          </a:xfrm>
          <a:prstGeom prst="wedgeEllipseCallout">
            <a:avLst>
              <a:gd name="adj1" fmla="val -63500"/>
              <a:gd name="adj2" fmla="val -9375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17483" tIns="58742" rIns="117483" bIns="58742"/>
          <a:lstStyle/>
          <a:p>
            <a:pPr algn="ctr"/>
            <a:r>
              <a:rPr lang="ru-RU" sz="6896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20</a:t>
            </a:r>
            <a:r>
              <a:rPr lang="en-US" sz="6896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l</a:t>
            </a:r>
            <a:endParaRPr lang="ru-RU" sz="6896" b="1" dirty="0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  <p:grpSp>
        <p:nvGrpSpPr>
          <p:cNvPr id="19" name="Group 55"/>
          <p:cNvGrpSpPr>
            <a:grpSpLocks/>
          </p:cNvGrpSpPr>
          <p:nvPr/>
        </p:nvGrpSpPr>
        <p:grpSpPr bwMode="auto">
          <a:xfrm>
            <a:off x="4693921" y="4909801"/>
            <a:ext cx="3413760" cy="1982846"/>
            <a:chOff x="2112" y="2597"/>
            <a:chExt cx="1536" cy="1104"/>
          </a:xfrm>
        </p:grpSpPr>
        <p:sp>
          <p:nvSpPr>
            <p:cNvPr id="17464" name="AutoShape 56"/>
            <p:cNvSpPr>
              <a:spLocks noChangeArrowheads="1"/>
            </p:cNvSpPr>
            <p:nvPr/>
          </p:nvSpPr>
          <p:spPr bwMode="auto">
            <a:xfrm>
              <a:off x="2112" y="2736"/>
              <a:ext cx="1536" cy="912"/>
            </a:xfrm>
            <a:prstGeom prst="leftRightArrow">
              <a:avLst>
                <a:gd name="adj1" fmla="val 50000"/>
                <a:gd name="adj2" fmla="val 33684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7465" name="Text Box 57"/>
            <p:cNvSpPr txBox="1">
              <a:spLocks noChangeArrowheads="1"/>
            </p:cNvSpPr>
            <p:nvPr/>
          </p:nvSpPr>
          <p:spPr bwMode="auto">
            <a:xfrm>
              <a:off x="2611" y="2597"/>
              <a:ext cx="436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2284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=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687 -0.04444 0.09392 -0.08889 0.1368 -0.10532 C 0.17968 -0.12176 0.21528 -0.10532 0.25781 -0.09838 C 0.30034 -0.09143 0.35955 -0.0831 0.39201 -0.06319 C 0.42448 -0.04329 0.43368 -0.00694 0.4526 0.02107 C 0.47153 0.04908 0.48837 0.07708 0.50521 0.10533 " pathEditMode="relative" ptsTypes="aaaaaA">
                                      <p:cBhvr>
                                        <p:cTn id="18" dur="5000" fill="hold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62" grpId="0" animBg="1"/>
      <p:bldP spid="1746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80541" y="3617190"/>
            <a:ext cx="1827050" cy="2672530"/>
            <a:chOff x="1248" y="2544"/>
            <a:chExt cx="779" cy="1314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248" y="2544"/>
              <a:ext cx="779" cy="1314"/>
              <a:chOff x="416" y="879"/>
              <a:chExt cx="1771" cy="3202"/>
            </a:xfrm>
          </p:grpSpPr>
          <p:grpSp>
            <p:nvGrpSpPr>
              <p:cNvPr id="4" name="Group 4"/>
              <p:cNvGrpSpPr>
                <a:grpSpLocks/>
              </p:cNvGrpSpPr>
              <p:nvPr/>
            </p:nvGrpSpPr>
            <p:grpSpPr bwMode="auto">
              <a:xfrm>
                <a:off x="464" y="898"/>
                <a:ext cx="1639" cy="331"/>
                <a:chOff x="584" y="1008"/>
                <a:chExt cx="1329" cy="289"/>
              </a:xfrm>
            </p:grpSpPr>
            <p:sp>
              <p:nvSpPr>
                <p:cNvPr id="19461" name="Freeform 5"/>
                <p:cNvSpPr>
                  <a:spLocks/>
                </p:cNvSpPr>
                <p:nvPr/>
              </p:nvSpPr>
              <p:spPr bwMode="auto">
                <a:xfrm>
                  <a:off x="592" y="1160"/>
                  <a:ext cx="1313" cy="1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solidFill>
                  <a:srgbClr val="FF99FF"/>
                </a:soli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462" name="Freeform 6"/>
                <p:cNvSpPr>
                  <a:spLocks/>
                </p:cNvSpPr>
                <p:nvPr/>
              </p:nvSpPr>
              <p:spPr bwMode="auto">
                <a:xfrm flipV="1">
                  <a:off x="584" y="1008"/>
                  <a:ext cx="1329" cy="16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solidFill>
                  <a:srgbClr val="FF99FF"/>
                </a:soli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sp>
            <p:nvSpPr>
              <p:cNvPr id="19463" name="Freeform 7"/>
              <p:cNvSpPr>
                <a:spLocks/>
              </p:cNvSpPr>
              <p:nvPr/>
            </p:nvSpPr>
            <p:spPr bwMode="auto">
              <a:xfrm>
                <a:off x="474" y="1647"/>
                <a:ext cx="1618" cy="2221"/>
              </a:xfrm>
              <a:custGeom>
                <a:avLst/>
                <a:gdLst/>
                <a:ahLst/>
                <a:cxnLst>
                  <a:cxn ang="0">
                    <a:pos x="16" y="1920"/>
                  </a:cxn>
                  <a:cxn ang="0">
                    <a:pos x="1312" y="1944"/>
                  </a:cxn>
                  <a:cxn ang="0">
                    <a:pos x="1312" y="0"/>
                  </a:cxn>
                  <a:cxn ang="0">
                    <a:pos x="0" y="16"/>
                  </a:cxn>
                  <a:cxn ang="0">
                    <a:pos x="16" y="1920"/>
                  </a:cxn>
                </a:cxnLst>
                <a:rect l="0" t="0" r="r" b="b"/>
                <a:pathLst>
                  <a:path w="1312" h="1944">
                    <a:moveTo>
                      <a:pt x="16" y="1920"/>
                    </a:moveTo>
                    <a:lnTo>
                      <a:pt x="1312" y="1944"/>
                    </a:lnTo>
                    <a:lnTo>
                      <a:pt x="1312" y="0"/>
                    </a:lnTo>
                    <a:lnTo>
                      <a:pt x="0" y="16"/>
                    </a:lnTo>
                    <a:lnTo>
                      <a:pt x="16" y="192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FF99FF"/>
                  </a:gs>
                  <a:gs pos="100000">
                    <a:schemeClr val="bg1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grpSp>
            <p:nvGrpSpPr>
              <p:cNvPr id="5" name="Group 8"/>
              <p:cNvGrpSpPr>
                <a:grpSpLocks/>
              </p:cNvGrpSpPr>
              <p:nvPr/>
            </p:nvGrpSpPr>
            <p:grpSpPr bwMode="auto">
              <a:xfrm>
                <a:off x="494" y="1630"/>
                <a:ext cx="1619" cy="2451"/>
                <a:chOff x="608" y="1648"/>
                <a:chExt cx="1313" cy="2145"/>
              </a:xfrm>
            </p:grpSpPr>
            <p:grpSp>
              <p:nvGrpSpPr>
                <p:cNvPr id="6" name="Group 9"/>
                <p:cNvGrpSpPr>
                  <a:grpSpLocks/>
                </p:cNvGrpSpPr>
                <p:nvPr/>
              </p:nvGrpSpPr>
              <p:grpSpPr bwMode="auto">
                <a:xfrm>
                  <a:off x="608" y="1648"/>
                  <a:ext cx="1304" cy="1968"/>
                  <a:chOff x="608" y="1648"/>
                  <a:chExt cx="1304" cy="1968"/>
                </a:xfrm>
              </p:grpSpPr>
              <p:sp>
                <p:nvSpPr>
                  <p:cNvPr id="19466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608" y="1648"/>
                    <a:ext cx="8" cy="1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  <p:sp>
                <p:nvSpPr>
                  <p:cNvPr id="19467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1904" y="1656"/>
                    <a:ext cx="8" cy="1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</p:grpSp>
            <p:sp>
              <p:nvSpPr>
                <p:cNvPr id="19468" name="Freeform 12"/>
                <p:cNvSpPr>
                  <a:spLocks/>
                </p:cNvSpPr>
                <p:nvPr/>
              </p:nvSpPr>
              <p:spPr bwMode="auto">
                <a:xfrm>
                  <a:off x="608" y="3576"/>
                  <a:ext cx="1313" cy="2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solidFill>
                  <a:srgbClr val="FF99FF"/>
                </a:soli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grpSp>
            <p:nvGrpSpPr>
              <p:cNvPr id="7" name="Group 13"/>
              <p:cNvGrpSpPr>
                <a:grpSpLocks/>
              </p:cNvGrpSpPr>
              <p:nvPr/>
            </p:nvGrpSpPr>
            <p:grpSpPr bwMode="auto">
              <a:xfrm>
                <a:off x="494" y="1145"/>
                <a:ext cx="1602" cy="512"/>
                <a:chOff x="608" y="1224"/>
                <a:chExt cx="1299" cy="448"/>
              </a:xfrm>
            </p:grpSpPr>
            <p:sp>
              <p:nvSpPr>
                <p:cNvPr id="19470" name="Freeform 14"/>
                <p:cNvSpPr>
                  <a:spLocks/>
                </p:cNvSpPr>
                <p:nvPr/>
              </p:nvSpPr>
              <p:spPr bwMode="auto">
                <a:xfrm>
                  <a:off x="608" y="1224"/>
                  <a:ext cx="243" cy="448"/>
                </a:xfrm>
                <a:custGeom>
                  <a:avLst/>
                  <a:gdLst/>
                  <a:ahLst/>
                  <a:cxnLst>
                    <a:cxn ang="0">
                      <a:pos x="0" y="448"/>
                    </a:cxn>
                    <a:cxn ang="0">
                      <a:pos x="48" y="352"/>
                    </a:cxn>
                    <a:cxn ang="0">
                      <a:pos x="200" y="280"/>
                    </a:cxn>
                    <a:cxn ang="0">
                      <a:pos x="232" y="128"/>
                    </a:cxn>
                    <a:cxn ang="0">
                      <a:pos x="136" y="48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243" h="448">
                      <a:moveTo>
                        <a:pt x="0" y="448"/>
                      </a:moveTo>
                      <a:cubicBezTo>
                        <a:pt x="7" y="414"/>
                        <a:pt x="15" y="380"/>
                        <a:pt x="48" y="352"/>
                      </a:cubicBezTo>
                      <a:cubicBezTo>
                        <a:pt x="81" y="324"/>
                        <a:pt x="169" y="317"/>
                        <a:pt x="200" y="280"/>
                      </a:cubicBezTo>
                      <a:cubicBezTo>
                        <a:pt x="231" y="243"/>
                        <a:pt x="243" y="166"/>
                        <a:pt x="232" y="128"/>
                      </a:cubicBezTo>
                      <a:cubicBezTo>
                        <a:pt x="221" y="90"/>
                        <a:pt x="169" y="69"/>
                        <a:pt x="136" y="48"/>
                      </a:cubicBezTo>
                      <a:cubicBezTo>
                        <a:pt x="103" y="27"/>
                        <a:pt x="67" y="13"/>
                        <a:pt x="32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471" name="Freeform 15"/>
                <p:cNvSpPr>
                  <a:spLocks/>
                </p:cNvSpPr>
                <p:nvPr/>
              </p:nvSpPr>
              <p:spPr bwMode="auto">
                <a:xfrm flipH="1">
                  <a:off x="1664" y="1224"/>
                  <a:ext cx="243" cy="448"/>
                </a:xfrm>
                <a:custGeom>
                  <a:avLst/>
                  <a:gdLst/>
                  <a:ahLst/>
                  <a:cxnLst>
                    <a:cxn ang="0">
                      <a:pos x="0" y="448"/>
                    </a:cxn>
                    <a:cxn ang="0">
                      <a:pos x="48" y="352"/>
                    </a:cxn>
                    <a:cxn ang="0">
                      <a:pos x="200" y="280"/>
                    </a:cxn>
                    <a:cxn ang="0">
                      <a:pos x="232" y="128"/>
                    </a:cxn>
                    <a:cxn ang="0">
                      <a:pos x="136" y="48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243" h="448">
                      <a:moveTo>
                        <a:pt x="0" y="448"/>
                      </a:moveTo>
                      <a:cubicBezTo>
                        <a:pt x="7" y="414"/>
                        <a:pt x="15" y="380"/>
                        <a:pt x="48" y="352"/>
                      </a:cubicBezTo>
                      <a:cubicBezTo>
                        <a:pt x="81" y="324"/>
                        <a:pt x="169" y="317"/>
                        <a:pt x="200" y="280"/>
                      </a:cubicBezTo>
                      <a:cubicBezTo>
                        <a:pt x="231" y="243"/>
                        <a:pt x="243" y="166"/>
                        <a:pt x="232" y="128"/>
                      </a:cubicBezTo>
                      <a:cubicBezTo>
                        <a:pt x="221" y="90"/>
                        <a:pt x="169" y="69"/>
                        <a:pt x="136" y="48"/>
                      </a:cubicBezTo>
                      <a:cubicBezTo>
                        <a:pt x="103" y="27"/>
                        <a:pt x="67" y="13"/>
                        <a:pt x="32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pic>
            <p:nvPicPr>
              <p:cNvPr id="19472" name="Picture 16" descr="uz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13" y="1570"/>
                <a:ext cx="1540" cy="243"/>
              </a:xfrm>
              <a:prstGeom prst="rect">
                <a:avLst/>
              </a:prstGeom>
              <a:noFill/>
            </p:spPr>
          </p:pic>
          <p:grpSp>
            <p:nvGrpSpPr>
              <p:cNvPr id="8" name="Group 17"/>
              <p:cNvGrpSpPr>
                <a:grpSpLocks/>
              </p:cNvGrpSpPr>
              <p:nvPr/>
            </p:nvGrpSpPr>
            <p:grpSpPr bwMode="auto">
              <a:xfrm>
                <a:off x="1031" y="879"/>
                <a:ext cx="489" cy="222"/>
                <a:chOff x="3156" y="2103"/>
                <a:chExt cx="436" cy="250"/>
              </a:xfrm>
            </p:grpSpPr>
            <p:sp>
              <p:nvSpPr>
                <p:cNvPr id="19474" name="Freeform 18"/>
                <p:cNvSpPr>
                  <a:spLocks/>
                </p:cNvSpPr>
                <p:nvPr/>
              </p:nvSpPr>
              <p:spPr bwMode="auto">
                <a:xfrm>
                  <a:off x="3156" y="2103"/>
                  <a:ext cx="436" cy="244"/>
                </a:xfrm>
                <a:custGeom>
                  <a:avLst/>
                  <a:gdLst/>
                  <a:ahLst/>
                  <a:cxnLst>
                    <a:cxn ang="0">
                      <a:pos x="212" y="225"/>
                    </a:cxn>
                    <a:cxn ang="0">
                      <a:pos x="28" y="225"/>
                    </a:cxn>
                    <a:cxn ang="0">
                      <a:pos x="44" y="113"/>
                    </a:cxn>
                    <a:cxn ang="0">
                      <a:pos x="116" y="31"/>
                    </a:cxn>
                    <a:cxn ang="0">
                      <a:pos x="212" y="1"/>
                    </a:cxn>
                    <a:cxn ang="0">
                      <a:pos x="308" y="36"/>
                    </a:cxn>
                    <a:cxn ang="0">
                      <a:pos x="404" y="121"/>
                    </a:cxn>
                    <a:cxn ang="0">
                      <a:pos x="404" y="217"/>
                    </a:cxn>
                    <a:cxn ang="0">
                      <a:pos x="212" y="225"/>
                    </a:cxn>
                  </a:cxnLst>
                  <a:rect l="0" t="0" r="r" b="b"/>
                  <a:pathLst>
                    <a:path w="436" h="244">
                      <a:moveTo>
                        <a:pt x="212" y="225"/>
                      </a:moveTo>
                      <a:cubicBezTo>
                        <a:pt x="163" y="242"/>
                        <a:pt x="56" y="244"/>
                        <a:pt x="28" y="225"/>
                      </a:cubicBezTo>
                      <a:cubicBezTo>
                        <a:pt x="0" y="206"/>
                        <a:pt x="29" y="145"/>
                        <a:pt x="44" y="113"/>
                      </a:cubicBezTo>
                      <a:cubicBezTo>
                        <a:pt x="59" y="81"/>
                        <a:pt x="88" y="50"/>
                        <a:pt x="116" y="31"/>
                      </a:cubicBezTo>
                      <a:cubicBezTo>
                        <a:pt x="144" y="12"/>
                        <a:pt x="180" y="0"/>
                        <a:pt x="212" y="1"/>
                      </a:cubicBezTo>
                      <a:cubicBezTo>
                        <a:pt x="244" y="1"/>
                        <a:pt x="276" y="16"/>
                        <a:pt x="308" y="36"/>
                      </a:cubicBezTo>
                      <a:cubicBezTo>
                        <a:pt x="340" y="56"/>
                        <a:pt x="388" y="91"/>
                        <a:pt x="404" y="121"/>
                      </a:cubicBezTo>
                      <a:cubicBezTo>
                        <a:pt x="420" y="151"/>
                        <a:pt x="436" y="200"/>
                        <a:pt x="404" y="217"/>
                      </a:cubicBezTo>
                      <a:cubicBezTo>
                        <a:pt x="372" y="234"/>
                        <a:pt x="252" y="223"/>
                        <a:pt x="212" y="225"/>
                      </a:cubicBezTo>
                      <a:close/>
                    </a:path>
                  </a:pathLst>
                </a:custGeom>
                <a:solidFill>
                  <a:srgbClr val="66CCFF"/>
                </a:solidFill>
                <a:ln w="19050" cap="flat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475" name="Freeform 19"/>
                <p:cNvSpPr>
                  <a:spLocks/>
                </p:cNvSpPr>
                <p:nvPr/>
              </p:nvSpPr>
              <p:spPr bwMode="auto">
                <a:xfrm>
                  <a:off x="3204" y="2205"/>
                  <a:ext cx="337" cy="148"/>
                </a:xfrm>
                <a:custGeom>
                  <a:avLst/>
                  <a:gdLst/>
                  <a:ahLst/>
                  <a:cxnLst>
                    <a:cxn ang="0">
                      <a:pos x="36" y="131"/>
                    </a:cxn>
                    <a:cxn ang="0">
                      <a:pos x="84" y="43"/>
                    </a:cxn>
                    <a:cxn ang="0">
                      <a:pos x="164" y="3"/>
                    </a:cxn>
                    <a:cxn ang="0">
                      <a:pos x="260" y="27"/>
                    </a:cxn>
                    <a:cxn ang="0">
                      <a:pos x="300" y="131"/>
                    </a:cxn>
                    <a:cxn ang="0">
                      <a:pos x="36" y="131"/>
                    </a:cxn>
                  </a:cxnLst>
                  <a:rect l="0" t="0" r="r" b="b"/>
                  <a:pathLst>
                    <a:path w="337" h="148">
                      <a:moveTo>
                        <a:pt x="36" y="131"/>
                      </a:moveTo>
                      <a:cubicBezTo>
                        <a:pt x="0" y="116"/>
                        <a:pt x="63" y="64"/>
                        <a:pt x="84" y="43"/>
                      </a:cubicBezTo>
                      <a:cubicBezTo>
                        <a:pt x="105" y="22"/>
                        <a:pt x="135" y="6"/>
                        <a:pt x="164" y="3"/>
                      </a:cubicBezTo>
                      <a:cubicBezTo>
                        <a:pt x="193" y="0"/>
                        <a:pt x="237" y="6"/>
                        <a:pt x="260" y="27"/>
                      </a:cubicBezTo>
                      <a:cubicBezTo>
                        <a:pt x="283" y="48"/>
                        <a:pt x="337" y="114"/>
                        <a:pt x="300" y="131"/>
                      </a:cubicBezTo>
                      <a:cubicBezTo>
                        <a:pt x="263" y="148"/>
                        <a:pt x="91" y="131"/>
                        <a:pt x="36" y="131"/>
                      </a:cubicBezTo>
                      <a:close/>
                    </a:path>
                  </a:pathLst>
                </a:custGeom>
                <a:solidFill>
                  <a:srgbClr val="FF99FF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grpSp>
            <p:nvGrpSpPr>
              <p:cNvPr id="9" name="Group 20"/>
              <p:cNvGrpSpPr>
                <a:grpSpLocks/>
              </p:cNvGrpSpPr>
              <p:nvPr/>
            </p:nvGrpSpPr>
            <p:grpSpPr bwMode="auto">
              <a:xfrm flipV="1">
                <a:off x="416" y="1281"/>
                <a:ext cx="1771" cy="964"/>
                <a:chOff x="464" y="613"/>
                <a:chExt cx="1739" cy="1116"/>
              </a:xfrm>
            </p:grpSpPr>
            <p:sp>
              <p:nvSpPr>
                <p:cNvPr id="19477" name="Freeform 21"/>
                <p:cNvSpPr>
                  <a:spLocks/>
                </p:cNvSpPr>
                <p:nvPr/>
              </p:nvSpPr>
              <p:spPr bwMode="auto">
                <a:xfrm>
                  <a:off x="464" y="733"/>
                  <a:ext cx="1739" cy="960"/>
                </a:xfrm>
                <a:custGeom>
                  <a:avLst/>
                  <a:gdLst/>
                  <a:ahLst/>
                  <a:cxnLst>
                    <a:cxn ang="0">
                      <a:pos x="256" y="819"/>
                    </a:cxn>
                    <a:cxn ang="0">
                      <a:pos x="304" y="947"/>
                    </a:cxn>
                    <a:cxn ang="0">
                      <a:pos x="80" y="739"/>
                    </a:cxn>
                    <a:cxn ang="0">
                      <a:pos x="16" y="371"/>
                    </a:cxn>
                    <a:cxn ang="0">
                      <a:pos x="176" y="147"/>
                    </a:cxn>
                    <a:cxn ang="0">
                      <a:pos x="656" y="19"/>
                    </a:cxn>
                    <a:cxn ang="0">
                      <a:pos x="1120" y="35"/>
                    </a:cxn>
                    <a:cxn ang="0">
                      <a:pos x="1648" y="211"/>
                    </a:cxn>
                    <a:cxn ang="0">
                      <a:pos x="1664" y="563"/>
                    </a:cxn>
                    <a:cxn ang="0">
                      <a:pos x="1568" y="771"/>
                    </a:cxn>
                    <a:cxn ang="0">
                      <a:pos x="1344" y="947"/>
                    </a:cxn>
                    <a:cxn ang="0">
                      <a:pos x="1392" y="851"/>
                    </a:cxn>
                  </a:cxnLst>
                  <a:rect l="0" t="0" r="r" b="b"/>
                  <a:pathLst>
                    <a:path w="1739" h="960">
                      <a:moveTo>
                        <a:pt x="256" y="819"/>
                      </a:moveTo>
                      <a:cubicBezTo>
                        <a:pt x="264" y="840"/>
                        <a:pt x="333" y="960"/>
                        <a:pt x="304" y="947"/>
                      </a:cubicBezTo>
                      <a:cubicBezTo>
                        <a:pt x="275" y="934"/>
                        <a:pt x="128" y="835"/>
                        <a:pt x="80" y="739"/>
                      </a:cubicBezTo>
                      <a:cubicBezTo>
                        <a:pt x="32" y="643"/>
                        <a:pt x="0" y="470"/>
                        <a:pt x="16" y="371"/>
                      </a:cubicBezTo>
                      <a:cubicBezTo>
                        <a:pt x="32" y="272"/>
                        <a:pt x="69" y="206"/>
                        <a:pt x="176" y="147"/>
                      </a:cubicBezTo>
                      <a:cubicBezTo>
                        <a:pt x="283" y="88"/>
                        <a:pt x="499" y="38"/>
                        <a:pt x="656" y="19"/>
                      </a:cubicBezTo>
                      <a:cubicBezTo>
                        <a:pt x="813" y="0"/>
                        <a:pt x="955" y="3"/>
                        <a:pt x="1120" y="35"/>
                      </a:cubicBezTo>
                      <a:cubicBezTo>
                        <a:pt x="1285" y="67"/>
                        <a:pt x="1557" y="123"/>
                        <a:pt x="1648" y="211"/>
                      </a:cubicBezTo>
                      <a:cubicBezTo>
                        <a:pt x="1739" y="299"/>
                        <a:pt x="1677" y="470"/>
                        <a:pt x="1664" y="563"/>
                      </a:cubicBezTo>
                      <a:cubicBezTo>
                        <a:pt x="1651" y="656"/>
                        <a:pt x="1621" y="707"/>
                        <a:pt x="1568" y="771"/>
                      </a:cubicBezTo>
                      <a:cubicBezTo>
                        <a:pt x="1515" y="835"/>
                        <a:pt x="1373" y="934"/>
                        <a:pt x="1344" y="947"/>
                      </a:cubicBezTo>
                      <a:cubicBezTo>
                        <a:pt x="1315" y="960"/>
                        <a:pt x="1382" y="871"/>
                        <a:pt x="1392" y="851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478" name="Freeform 22" descr="Дуб"/>
                <p:cNvSpPr>
                  <a:spLocks/>
                </p:cNvSpPr>
                <p:nvPr/>
              </p:nvSpPr>
              <p:spPr bwMode="auto">
                <a:xfrm>
                  <a:off x="685" y="613"/>
                  <a:ext cx="1352" cy="331"/>
                </a:xfrm>
                <a:custGeom>
                  <a:avLst/>
                  <a:gdLst/>
                  <a:ahLst/>
                  <a:cxnLst>
                    <a:cxn ang="0">
                      <a:pos x="19" y="139"/>
                    </a:cxn>
                    <a:cxn ang="0">
                      <a:pos x="147" y="75"/>
                    </a:cxn>
                    <a:cxn ang="0">
                      <a:pos x="803" y="11"/>
                    </a:cxn>
                    <a:cxn ang="0">
                      <a:pos x="1283" y="139"/>
                    </a:cxn>
                    <a:cxn ang="0">
                      <a:pos x="1219" y="299"/>
                    </a:cxn>
                    <a:cxn ang="0">
                      <a:pos x="899" y="235"/>
                    </a:cxn>
                    <a:cxn ang="0">
                      <a:pos x="531" y="235"/>
                    </a:cxn>
                    <a:cxn ang="0">
                      <a:pos x="83" y="315"/>
                    </a:cxn>
                    <a:cxn ang="0">
                      <a:pos x="19" y="139"/>
                    </a:cxn>
                  </a:cxnLst>
                  <a:rect l="0" t="0" r="r" b="b"/>
                  <a:pathLst>
                    <a:path w="1352" h="331">
                      <a:moveTo>
                        <a:pt x="19" y="139"/>
                      </a:moveTo>
                      <a:cubicBezTo>
                        <a:pt x="30" y="99"/>
                        <a:pt x="16" y="96"/>
                        <a:pt x="147" y="75"/>
                      </a:cubicBezTo>
                      <a:cubicBezTo>
                        <a:pt x="278" y="54"/>
                        <a:pt x="614" y="0"/>
                        <a:pt x="803" y="11"/>
                      </a:cubicBezTo>
                      <a:cubicBezTo>
                        <a:pt x="992" y="22"/>
                        <a:pt x="1214" y="91"/>
                        <a:pt x="1283" y="139"/>
                      </a:cubicBezTo>
                      <a:cubicBezTo>
                        <a:pt x="1352" y="187"/>
                        <a:pt x="1283" y="283"/>
                        <a:pt x="1219" y="299"/>
                      </a:cubicBezTo>
                      <a:cubicBezTo>
                        <a:pt x="1155" y="315"/>
                        <a:pt x="1014" y="246"/>
                        <a:pt x="899" y="235"/>
                      </a:cubicBezTo>
                      <a:cubicBezTo>
                        <a:pt x="784" y="224"/>
                        <a:pt x="667" y="222"/>
                        <a:pt x="531" y="235"/>
                      </a:cubicBezTo>
                      <a:cubicBezTo>
                        <a:pt x="395" y="248"/>
                        <a:pt x="166" y="331"/>
                        <a:pt x="83" y="315"/>
                      </a:cubicBezTo>
                      <a:cubicBezTo>
                        <a:pt x="0" y="299"/>
                        <a:pt x="8" y="179"/>
                        <a:pt x="19" y="139"/>
                      </a:cubicBezTo>
                      <a:close/>
                    </a:path>
                  </a:pathLst>
                </a:custGeom>
                <a:blipFill dpi="0" rotWithShape="1">
                  <a:blip r:embed="rId4"/>
                  <a:srcRect/>
                  <a:tile tx="0" ty="0" sx="100000" sy="100000" flip="none" algn="tl"/>
                </a:blip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479" name="Freeform 23"/>
                <p:cNvSpPr>
                  <a:spLocks/>
                </p:cNvSpPr>
                <p:nvPr/>
              </p:nvSpPr>
              <p:spPr bwMode="auto">
                <a:xfrm>
                  <a:off x="1760" y="1613"/>
                  <a:ext cx="117" cy="99"/>
                </a:xfrm>
                <a:custGeom>
                  <a:avLst/>
                  <a:gdLst/>
                  <a:ahLst/>
                  <a:cxnLst>
                    <a:cxn ang="0">
                      <a:pos x="0" y="35"/>
                    </a:cxn>
                    <a:cxn ang="0">
                      <a:pos x="48" y="3"/>
                    </a:cxn>
                    <a:cxn ang="0">
                      <a:pos x="112" y="51"/>
                    </a:cxn>
                    <a:cxn ang="0">
                      <a:pos x="80" y="99"/>
                    </a:cxn>
                  </a:cxnLst>
                  <a:rect l="0" t="0" r="r" b="b"/>
                  <a:pathLst>
                    <a:path w="117" h="99">
                      <a:moveTo>
                        <a:pt x="0" y="35"/>
                      </a:moveTo>
                      <a:cubicBezTo>
                        <a:pt x="14" y="17"/>
                        <a:pt x="29" y="0"/>
                        <a:pt x="48" y="3"/>
                      </a:cubicBezTo>
                      <a:cubicBezTo>
                        <a:pt x="67" y="6"/>
                        <a:pt x="107" y="35"/>
                        <a:pt x="112" y="51"/>
                      </a:cubicBezTo>
                      <a:cubicBezTo>
                        <a:pt x="117" y="67"/>
                        <a:pt x="98" y="83"/>
                        <a:pt x="80" y="99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480" name="Freeform 24"/>
                <p:cNvSpPr>
                  <a:spLocks/>
                </p:cNvSpPr>
                <p:nvPr/>
              </p:nvSpPr>
              <p:spPr bwMode="auto">
                <a:xfrm rot="16891287">
                  <a:off x="680" y="1621"/>
                  <a:ext cx="117" cy="99"/>
                </a:xfrm>
                <a:custGeom>
                  <a:avLst/>
                  <a:gdLst/>
                  <a:ahLst/>
                  <a:cxnLst>
                    <a:cxn ang="0">
                      <a:pos x="0" y="35"/>
                    </a:cxn>
                    <a:cxn ang="0">
                      <a:pos x="48" y="3"/>
                    </a:cxn>
                    <a:cxn ang="0">
                      <a:pos x="112" y="51"/>
                    </a:cxn>
                    <a:cxn ang="0">
                      <a:pos x="80" y="99"/>
                    </a:cxn>
                  </a:cxnLst>
                  <a:rect l="0" t="0" r="r" b="b"/>
                  <a:pathLst>
                    <a:path w="117" h="99">
                      <a:moveTo>
                        <a:pt x="0" y="35"/>
                      </a:moveTo>
                      <a:cubicBezTo>
                        <a:pt x="14" y="17"/>
                        <a:pt x="29" y="0"/>
                        <a:pt x="48" y="3"/>
                      </a:cubicBezTo>
                      <a:cubicBezTo>
                        <a:pt x="67" y="6"/>
                        <a:pt x="107" y="35"/>
                        <a:pt x="112" y="51"/>
                      </a:cubicBezTo>
                      <a:cubicBezTo>
                        <a:pt x="117" y="67"/>
                        <a:pt x="98" y="83"/>
                        <a:pt x="80" y="99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</p:grpSp>
        <p:sp>
          <p:nvSpPr>
            <p:cNvPr id="19481" name="Text Box 25"/>
            <p:cNvSpPr txBox="1">
              <a:spLocks noChangeArrowheads="1"/>
            </p:cNvSpPr>
            <p:nvPr/>
          </p:nvSpPr>
          <p:spPr bwMode="auto">
            <a:xfrm>
              <a:off x="1454" y="3073"/>
              <a:ext cx="223" cy="562"/>
            </a:xfrm>
            <a:prstGeom prst="rect">
              <a:avLst/>
            </a:prstGeom>
            <a:noFill/>
            <a:ln w="12700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8512" b="1" dirty="0">
                  <a:solidFill>
                    <a:srgbClr val="0033CC"/>
                  </a:solidFill>
                  <a:latin typeface="Times New Roman" pitchFamily="18" charset="0"/>
                  <a:cs typeface="Arial" charset="0"/>
                </a:rPr>
                <a:t>I</a:t>
              </a:r>
              <a:endParaRPr lang="ru-RU" sz="8512" b="1" dirty="0">
                <a:solidFill>
                  <a:srgbClr val="0033CC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0" name="Group 26"/>
          <p:cNvGrpSpPr>
            <a:grpSpLocks/>
          </p:cNvGrpSpPr>
          <p:nvPr/>
        </p:nvGrpSpPr>
        <p:grpSpPr bwMode="auto">
          <a:xfrm>
            <a:off x="8237701" y="2821978"/>
            <a:ext cx="2131372" cy="3707060"/>
            <a:chOff x="4368" y="2304"/>
            <a:chExt cx="875" cy="1565"/>
          </a:xfrm>
        </p:grpSpPr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4368" y="2304"/>
              <a:ext cx="875" cy="1565"/>
              <a:chOff x="384" y="389"/>
              <a:chExt cx="1915" cy="3692"/>
            </a:xfrm>
          </p:grpSpPr>
          <p:grpSp>
            <p:nvGrpSpPr>
              <p:cNvPr id="12" name="Group 28"/>
              <p:cNvGrpSpPr>
                <a:grpSpLocks/>
              </p:cNvGrpSpPr>
              <p:nvPr/>
            </p:nvGrpSpPr>
            <p:grpSpPr bwMode="auto">
              <a:xfrm>
                <a:off x="464" y="898"/>
                <a:ext cx="1639" cy="331"/>
                <a:chOff x="584" y="1008"/>
                <a:chExt cx="1329" cy="289"/>
              </a:xfrm>
            </p:grpSpPr>
            <p:sp>
              <p:nvSpPr>
                <p:cNvPr id="19485" name="Freeform 29"/>
                <p:cNvSpPr>
                  <a:spLocks/>
                </p:cNvSpPr>
                <p:nvPr/>
              </p:nvSpPr>
              <p:spPr bwMode="auto">
                <a:xfrm>
                  <a:off x="592" y="1160"/>
                  <a:ext cx="1313" cy="1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486" name="Freeform 30"/>
                <p:cNvSpPr>
                  <a:spLocks/>
                </p:cNvSpPr>
                <p:nvPr/>
              </p:nvSpPr>
              <p:spPr bwMode="auto">
                <a:xfrm flipV="1">
                  <a:off x="584" y="1008"/>
                  <a:ext cx="1329" cy="16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18900000" scaled="1"/>
                </a:gra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sp>
            <p:nvSpPr>
              <p:cNvPr id="19487" name="Freeform 31"/>
              <p:cNvSpPr>
                <a:spLocks/>
              </p:cNvSpPr>
              <p:nvPr/>
            </p:nvSpPr>
            <p:spPr bwMode="auto">
              <a:xfrm>
                <a:off x="474" y="1647"/>
                <a:ext cx="1618" cy="2221"/>
              </a:xfrm>
              <a:custGeom>
                <a:avLst/>
                <a:gdLst/>
                <a:ahLst/>
                <a:cxnLst>
                  <a:cxn ang="0">
                    <a:pos x="16" y="1920"/>
                  </a:cxn>
                  <a:cxn ang="0">
                    <a:pos x="1312" y="1944"/>
                  </a:cxn>
                  <a:cxn ang="0">
                    <a:pos x="1312" y="0"/>
                  </a:cxn>
                  <a:cxn ang="0">
                    <a:pos x="0" y="16"/>
                  </a:cxn>
                  <a:cxn ang="0">
                    <a:pos x="16" y="1920"/>
                  </a:cxn>
                </a:cxnLst>
                <a:rect l="0" t="0" r="r" b="b"/>
                <a:pathLst>
                  <a:path w="1312" h="1944">
                    <a:moveTo>
                      <a:pt x="16" y="1920"/>
                    </a:moveTo>
                    <a:lnTo>
                      <a:pt x="1312" y="1944"/>
                    </a:lnTo>
                    <a:lnTo>
                      <a:pt x="1312" y="0"/>
                    </a:lnTo>
                    <a:lnTo>
                      <a:pt x="0" y="16"/>
                    </a:lnTo>
                    <a:lnTo>
                      <a:pt x="16" y="192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66CCFF"/>
                  </a:gs>
                  <a:gs pos="100000">
                    <a:schemeClr val="bg1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grpSp>
            <p:nvGrpSpPr>
              <p:cNvPr id="13" name="Group 32"/>
              <p:cNvGrpSpPr>
                <a:grpSpLocks/>
              </p:cNvGrpSpPr>
              <p:nvPr/>
            </p:nvGrpSpPr>
            <p:grpSpPr bwMode="auto">
              <a:xfrm>
                <a:off x="494" y="1630"/>
                <a:ext cx="1619" cy="2451"/>
                <a:chOff x="608" y="1648"/>
                <a:chExt cx="1313" cy="2145"/>
              </a:xfrm>
            </p:grpSpPr>
            <p:grpSp>
              <p:nvGrpSpPr>
                <p:cNvPr id="14" name="Group 33"/>
                <p:cNvGrpSpPr>
                  <a:grpSpLocks/>
                </p:cNvGrpSpPr>
                <p:nvPr/>
              </p:nvGrpSpPr>
              <p:grpSpPr bwMode="auto">
                <a:xfrm>
                  <a:off x="608" y="1648"/>
                  <a:ext cx="1304" cy="1968"/>
                  <a:chOff x="608" y="1648"/>
                  <a:chExt cx="1304" cy="1968"/>
                </a:xfrm>
              </p:grpSpPr>
              <p:sp>
                <p:nvSpPr>
                  <p:cNvPr id="19490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608" y="1648"/>
                    <a:ext cx="8" cy="1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  <p:sp>
                <p:nvSpPr>
                  <p:cNvPr id="19491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1904" y="1656"/>
                    <a:ext cx="8" cy="196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</p:grpSp>
            <p:sp>
              <p:nvSpPr>
                <p:cNvPr id="19492" name="Freeform 36"/>
                <p:cNvSpPr>
                  <a:spLocks/>
                </p:cNvSpPr>
                <p:nvPr/>
              </p:nvSpPr>
              <p:spPr bwMode="auto">
                <a:xfrm>
                  <a:off x="608" y="3576"/>
                  <a:ext cx="1313" cy="2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20" y="112"/>
                    </a:cxn>
                    <a:cxn ang="0">
                      <a:pos x="632" y="216"/>
                    </a:cxn>
                    <a:cxn ang="0">
                      <a:pos x="1200" y="120"/>
                    </a:cxn>
                    <a:cxn ang="0">
                      <a:pos x="1312" y="16"/>
                    </a:cxn>
                  </a:cxnLst>
                  <a:rect l="0" t="0" r="r" b="b"/>
                  <a:pathLst>
                    <a:path w="1313" h="217">
                      <a:moveTo>
                        <a:pt x="0" y="0"/>
                      </a:moveTo>
                      <a:cubicBezTo>
                        <a:pt x="20" y="19"/>
                        <a:pt x="15" y="76"/>
                        <a:pt x="120" y="112"/>
                      </a:cubicBezTo>
                      <a:cubicBezTo>
                        <a:pt x="225" y="148"/>
                        <a:pt x="452" y="215"/>
                        <a:pt x="632" y="216"/>
                      </a:cubicBezTo>
                      <a:cubicBezTo>
                        <a:pt x="812" y="217"/>
                        <a:pt x="1087" y="153"/>
                        <a:pt x="1200" y="120"/>
                      </a:cubicBezTo>
                      <a:cubicBezTo>
                        <a:pt x="1313" y="87"/>
                        <a:pt x="1289" y="38"/>
                        <a:pt x="1312" y="16"/>
                      </a:cubicBezTo>
                    </a:path>
                  </a:pathLst>
                </a:custGeom>
                <a:gradFill rotWithShape="1">
                  <a:gsLst>
                    <a:gs pos="0">
                      <a:schemeClr val="bg1"/>
                    </a:gs>
                    <a:gs pos="100000">
                      <a:srgbClr val="66CCFF"/>
                    </a:gs>
                  </a:gsLst>
                  <a:lin ang="18900000" scaled="1"/>
                </a:gradFill>
                <a:ln w="3810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grpSp>
            <p:nvGrpSpPr>
              <p:cNvPr id="15" name="Group 37"/>
              <p:cNvGrpSpPr>
                <a:grpSpLocks/>
              </p:cNvGrpSpPr>
              <p:nvPr/>
            </p:nvGrpSpPr>
            <p:grpSpPr bwMode="auto">
              <a:xfrm>
                <a:off x="494" y="1145"/>
                <a:ext cx="1602" cy="512"/>
                <a:chOff x="608" y="1224"/>
                <a:chExt cx="1299" cy="448"/>
              </a:xfrm>
            </p:grpSpPr>
            <p:sp>
              <p:nvSpPr>
                <p:cNvPr id="19494" name="Freeform 38"/>
                <p:cNvSpPr>
                  <a:spLocks/>
                </p:cNvSpPr>
                <p:nvPr/>
              </p:nvSpPr>
              <p:spPr bwMode="auto">
                <a:xfrm>
                  <a:off x="608" y="1224"/>
                  <a:ext cx="243" cy="448"/>
                </a:xfrm>
                <a:custGeom>
                  <a:avLst/>
                  <a:gdLst/>
                  <a:ahLst/>
                  <a:cxnLst>
                    <a:cxn ang="0">
                      <a:pos x="0" y="448"/>
                    </a:cxn>
                    <a:cxn ang="0">
                      <a:pos x="48" y="352"/>
                    </a:cxn>
                    <a:cxn ang="0">
                      <a:pos x="200" y="280"/>
                    </a:cxn>
                    <a:cxn ang="0">
                      <a:pos x="232" y="128"/>
                    </a:cxn>
                    <a:cxn ang="0">
                      <a:pos x="136" y="48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243" h="448">
                      <a:moveTo>
                        <a:pt x="0" y="448"/>
                      </a:moveTo>
                      <a:cubicBezTo>
                        <a:pt x="7" y="414"/>
                        <a:pt x="15" y="380"/>
                        <a:pt x="48" y="352"/>
                      </a:cubicBezTo>
                      <a:cubicBezTo>
                        <a:pt x="81" y="324"/>
                        <a:pt x="169" y="317"/>
                        <a:pt x="200" y="280"/>
                      </a:cubicBezTo>
                      <a:cubicBezTo>
                        <a:pt x="231" y="243"/>
                        <a:pt x="243" y="166"/>
                        <a:pt x="232" y="128"/>
                      </a:cubicBezTo>
                      <a:cubicBezTo>
                        <a:pt x="221" y="90"/>
                        <a:pt x="169" y="69"/>
                        <a:pt x="136" y="48"/>
                      </a:cubicBezTo>
                      <a:cubicBezTo>
                        <a:pt x="103" y="27"/>
                        <a:pt x="67" y="13"/>
                        <a:pt x="32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495" name="Freeform 39"/>
                <p:cNvSpPr>
                  <a:spLocks/>
                </p:cNvSpPr>
                <p:nvPr/>
              </p:nvSpPr>
              <p:spPr bwMode="auto">
                <a:xfrm flipH="1">
                  <a:off x="1664" y="1224"/>
                  <a:ext cx="243" cy="448"/>
                </a:xfrm>
                <a:custGeom>
                  <a:avLst/>
                  <a:gdLst/>
                  <a:ahLst/>
                  <a:cxnLst>
                    <a:cxn ang="0">
                      <a:pos x="0" y="448"/>
                    </a:cxn>
                    <a:cxn ang="0">
                      <a:pos x="48" y="352"/>
                    </a:cxn>
                    <a:cxn ang="0">
                      <a:pos x="200" y="280"/>
                    </a:cxn>
                    <a:cxn ang="0">
                      <a:pos x="232" y="128"/>
                    </a:cxn>
                    <a:cxn ang="0">
                      <a:pos x="136" y="48"/>
                    </a:cxn>
                    <a:cxn ang="0">
                      <a:pos x="32" y="0"/>
                    </a:cxn>
                  </a:cxnLst>
                  <a:rect l="0" t="0" r="r" b="b"/>
                  <a:pathLst>
                    <a:path w="243" h="448">
                      <a:moveTo>
                        <a:pt x="0" y="448"/>
                      </a:moveTo>
                      <a:cubicBezTo>
                        <a:pt x="7" y="414"/>
                        <a:pt x="15" y="380"/>
                        <a:pt x="48" y="352"/>
                      </a:cubicBezTo>
                      <a:cubicBezTo>
                        <a:pt x="81" y="324"/>
                        <a:pt x="169" y="317"/>
                        <a:pt x="200" y="280"/>
                      </a:cubicBezTo>
                      <a:cubicBezTo>
                        <a:pt x="231" y="243"/>
                        <a:pt x="243" y="166"/>
                        <a:pt x="232" y="128"/>
                      </a:cubicBezTo>
                      <a:cubicBezTo>
                        <a:pt x="221" y="90"/>
                        <a:pt x="169" y="69"/>
                        <a:pt x="136" y="48"/>
                      </a:cubicBezTo>
                      <a:cubicBezTo>
                        <a:pt x="103" y="27"/>
                        <a:pt x="67" y="13"/>
                        <a:pt x="32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pic>
            <p:nvPicPr>
              <p:cNvPr id="19496" name="Picture 40" descr="uz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13" y="1586"/>
                <a:ext cx="1540" cy="243"/>
              </a:xfrm>
              <a:prstGeom prst="rect">
                <a:avLst/>
              </a:prstGeom>
              <a:noFill/>
            </p:spPr>
          </p:pic>
          <p:grpSp>
            <p:nvGrpSpPr>
              <p:cNvPr id="16" name="Group 41"/>
              <p:cNvGrpSpPr>
                <a:grpSpLocks/>
              </p:cNvGrpSpPr>
              <p:nvPr/>
            </p:nvGrpSpPr>
            <p:grpSpPr bwMode="auto">
              <a:xfrm>
                <a:off x="1031" y="879"/>
                <a:ext cx="489" cy="222"/>
                <a:chOff x="3156" y="2103"/>
                <a:chExt cx="436" cy="250"/>
              </a:xfrm>
            </p:grpSpPr>
            <p:sp>
              <p:nvSpPr>
                <p:cNvPr id="19498" name="Freeform 42"/>
                <p:cNvSpPr>
                  <a:spLocks/>
                </p:cNvSpPr>
                <p:nvPr/>
              </p:nvSpPr>
              <p:spPr bwMode="auto">
                <a:xfrm>
                  <a:off x="3156" y="2103"/>
                  <a:ext cx="436" cy="244"/>
                </a:xfrm>
                <a:custGeom>
                  <a:avLst/>
                  <a:gdLst/>
                  <a:ahLst/>
                  <a:cxnLst>
                    <a:cxn ang="0">
                      <a:pos x="212" y="225"/>
                    </a:cxn>
                    <a:cxn ang="0">
                      <a:pos x="28" y="225"/>
                    </a:cxn>
                    <a:cxn ang="0">
                      <a:pos x="44" y="113"/>
                    </a:cxn>
                    <a:cxn ang="0">
                      <a:pos x="116" y="31"/>
                    </a:cxn>
                    <a:cxn ang="0">
                      <a:pos x="212" y="1"/>
                    </a:cxn>
                    <a:cxn ang="0">
                      <a:pos x="308" y="36"/>
                    </a:cxn>
                    <a:cxn ang="0">
                      <a:pos x="404" y="121"/>
                    </a:cxn>
                    <a:cxn ang="0">
                      <a:pos x="404" y="217"/>
                    </a:cxn>
                    <a:cxn ang="0">
                      <a:pos x="212" y="225"/>
                    </a:cxn>
                  </a:cxnLst>
                  <a:rect l="0" t="0" r="r" b="b"/>
                  <a:pathLst>
                    <a:path w="436" h="244">
                      <a:moveTo>
                        <a:pt x="212" y="225"/>
                      </a:moveTo>
                      <a:cubicBezTo>
                        <a:pt x="163" y="242"/>
                        <a:pt x="56" y="244"/>
                        <a:pt x="28" y="225"/>
                      </a:cubicBezTo>
                      <a:cubicBezTo>
                        <a:pt x="0" y="206"/>
                        <a:pt x="29" y="145"/>
                        <a:pt x="44" y="113"/>
                      </a:cubicBezTo>
                      <a:cubicBezTo>
                        <a:pt x="59" y="81"/>
                        <a:pt x="88" y="50"/>
                        <a:pt x="116" y="31"/>
                      </a:cubicBezTo>
                      <a:cubicBezTo>
                        <a:pt x="144" y="12"/>
                        <a:pt x="180" y="0"/>
                        <a:pt x="212" y="1"/>
                      </a:cubicBezTo>
                      <a:cubicBezTo>
                        <a:pt x="244" y="1"/>
                        <a:pt x="276" y="16"/>
                        <a:pt x="308" y="36"/>
                      </a:cubicBezTo>
                      <a:cubicBezTo>
                        <a:pt x="340" y="56"/>
                        <a:pt x="388" y="91"/>
                        <a:pt x="404" y="121"/>
                      </a:cubicBezTo>
                      <a:cubicBezTo>
                        <a:pt x="420" y="151"/>
                        <a:pt x="436" y="200"/>
                        <a:pt x="404" y="217"/>
                      </a:cubicBezTo>
                      <a:cubicBezTo>
                        <a:pt x="372" y="234"/>
                        <a:pt x="252" y="223"/>
                        <a:pt x="212" y="225"/>
                      </a:cubicBezTo>
                      <a:close/>
                    </a:path>
                  </a:pathLst>
                </a:custGeom>
                <a:solidFill>
                  <a:srgbClr val="66CCFF"/>
                </a:solidFill>
                <a:ln w="19050" cap="flat" cmpd="sng">
                  <a:solidFill>
                    <a:schemeClr val="tx2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499" name="Freeform 43"/>
                <p:cNvSpPr>
                  <a:spLocks/>
                </p:cNvSpPr>
                <p:nvPr/>
              </p:nvSpPr>
              <p:spPr bwMode="auto">
                <a:xfrm>
                  <a:off x="3204" y="2205"/>
                  <a:ext cx="337" cy="148"/>
                </a:xfrm>
                <a:custGeom>
                  <a:avLst/>
                  <a:gdLst/>
                  <a:ahLst/>
                  <a:cxnLst>
                    <a:cxn ang="0">
                      <a:pos x="36" y="131"/>
                    </a:cxn>
                    <a:cxn ang="0">
                      <a:pos x="84" y="43"/>
                    </a:cxn>
                    <a:cxn ang="0">
                      <a:pos x="164" y="3"/>
                    </a:cxn>
                    <a:cxn ang="0">
                      <a:pos x="260" y="27"/>
                    </a:cxn>
                    <a:cxn ang="0">
                      <a:pos x="300" y="131"/>
                    </a:cxn>
                    <a:cxn ang="0">
                      <a:pos x="36" y="131"/>
                    </a:cxn>
                  </a:cxnLst>
                  <a:rect l="0" t="0" r="r" b="b"/>
                  <a:pathLst>
                    <a:path w="337" h="148">
                      <a:moveTo>
                        <a:pt x="36" y="131"/>
                      </a:moveTo>
                      <a:cubicBezTo>
                        <a:pt x="0" y="116"/>
                        <a:pt x="63" y="64"/>
                        <a:pt x="84" y="43"/>
                      </a:cubicBezTo>
                      <a:cubicBezTo>
                        <a:pt x="105" y="22"/>
                        <a:pt x="135" y="6"/>
                        <a:pt x="164" y="3"/>
                      </a:cubicBezTo>
                      <a:cubicBezTo>
                        <a:pt x="193" y="0"/>
                        <a:pt x="237" y="6"/>
                        <a:pt x="260" y="27"/>
                      </a:cubicBezTo>
                      <a:cubicBezTo>
                        <a:pt x="283" y="48"/>
                        <a:pt x="337" y="114"/>
                        <a:pt x="300" y="131"/>
                      </a:cubicBezTo>
                      <a:cubicBezTo>
                        <a:pt x="263" y="148"/>
                        <a:pt x="91" y="131"/>
                        <a:pt x="36" y="13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grpSp>
            <p:nvGrpSpPr>
              <p:cNvPr id="17" name="Group 44"/>
              <p:cNvGrpSpPr>
                <a:grpSpLocks/>
              </p:cNvGrpSpPr>
              <p:nvPr/>
            </p:nvGrpSpPr>
            <p:grpSpPr bwMode="auto">
              <a:xfrm>
                <a:off x="384" y="389"/>
                <a:ext cx="1915" cy="1116"/>
                <a:chOff x="464" y="613"/>
                <a:chExt cx="1739" cy="1116"/>
              </a:xfrm>
            </p:grpSpPr>
            <p:sp>
              <p:nvSpPr>
                <p:cNvPr id="19501" name="Freeform 45"/>
                <p:cNvSpPr>
                  <a:spLocks/>
                </p:cNvSpPr>
                <p:nvPr/>
              </p:nvSpPr>
              <p:spPr bwMode="auto">
                <a:xfrm>
                  <a:off x="464" y="733"/>
                  <a:ext cx="1739" cy="960"/>
                </a:xfrm>
                <a:custGeom>
                  <a:avLst/>
                  <a:gdLst/>
                  <a:ahLst/>
                  <a:cxnLst>
                    <a:cxn ang="0">
                      <a:pos x="256" y="819"/>
                    </a:cxn>
                    <a:cxn ang="0">
                      <a:pos x="304" y="947"/>
                    </a:cxn>
                    <a:cxn ang="0">
                      <a:pos x="80" y="739"/>
                    </a:cxn>
                    <a:cxn ang="0">
                      <a:pos x="16" y="371"/>
                    </a:cxn>
                    <a:cxn ang="0">
                      <a:pos x="176" y="147"/>
                    </a:cxn>
                    <a:cxn ang="0">
                      <a:pos x="656" y="19"/>
                    </a:cxn>
                    <a:cxn ang="0">
                      <a:pos x="1120" y="35"/>
                    </a:cxn>
                    <a:cxn ang="0">
                      <a:pos x="1648" y="211"/>
                    </a:cxn>
                    <a:cxn ang="0">
                      <a:pos x="1664" y="563"/>
                    </a:cxn>
                    <a:cxn ang="0">
                      <a:pos x="1568" y="771"/>
                    </a:cxn>
                    <a:cxn ang="0">
                      <a:pos x="1344" y="947"/>
                    </a:cxn>
                    <a:cxn ang="0">
                      <a:pos x="1392" y="851"/>
                    </a:cxn>
                  </a:cxnLst>
                  <a:rect l="0" t="0" r="r" b="b"/>
                  <a:pathLst>
                    <a:path w="1739" h="960">
                      <a:moveTo>
                        <a:pt x="256" y="819"/>
                      </a:moveTo>
                      <a:cubicBezTo>
                        <a:pt x="264" y="840"/>
                        <a:pt x="333" y="960"/>
                        <a:pt x="304" y="947"/>
                      </a:cubicBezTo>
                      <a:cubicBezTo>
                        <a:pt x="275" y="934"/>
                        <a:pt x="128" y="835"/>
                        <a:pt x="80" y="739"/>
                      </a:cubicBezTo>
                      <a:cubicBezTo>
                        <a:pt x="32" y="643"/>
                        <a:pt x="0" y="470"/>
                        <a:pt x="16" y="371"/>
                      </a:cubicBezTo>
                      <a:cubicBezTo>
                        <a:pt x="32" y="272"/>
                        <a:pt x="69" y="206"/>
                        <a:pt x="176" y="147"/>
                      </a:cubicBezTo>
                      <a:cubicBezTo>
                        <a:pt x="283" y="88"/>
                        <a:pt x="499" y="38"/>
                        <a:pt x="656" y="19"/>
                      </a:cubicBezTo>
                      <a:cubicBezTo>
                        <a:pt x="813" y="0"/>
                        <a:pt x="955" y="3"/>
                        <a:pt x="1120" y="35"/>
                      </a:cubicBezTo>
                      <a:cubicBezTo>
                        <a:pt x="1285" y="67"/>
                        <a:pt x="1557" y="123"/>
                        <a:pt x="1648" y="211"/>
                      </a:cubicBezTo>
                      <a:cubicBezTo>
                        <a:pt x="1739" y="299"/>
                        <a:pt x="1677" y="470"/>
                        <a:pt x="1664" y="563"/>
                      </a:cubicBezTo>
                      <a:cubicBezTo>
                        <a:pt x="1651" y="656"/>
                        <a:pt x="1621" y="707"/>
                        <a:pt x="1568" y="771"/>
                      </a:cubicBezTo>
                      <a:cubicBezTo>
                        <a:pt x="1515" y="835"/>
                        <a:pt x="1373" y="934"/>
                        <a:pt x="1344" y="947"/>
                      </a:cubicBezTo>
                      <a:cubicBezTo>
                        <a:pt x="1315" y="960"/>
                        <a:pt x="1382" y="871"/>
                        <a:pt x="1392" y="851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502" name="Freeform 46" descr="Дуб"/>
                <p:cNvSpPr>
                  <a:spLocks/>
                </p:cNvSpPr>
                <p:nvPr/>
              </p:nvSpPr>
              <p:spPr bwMode="auto">
                <a:xfrm>
                  <a:off x="685" y="613"/>
                  <a:ext cx="1352" cy="331"/>
                </a:xfrm>
                <a:custGeom>
                  <a:avLst/>
                  <a:gdLst/>
                  <a:ahLst/>
                  <a:cxnLst>
                    <a:cxn ang="0">
                      <a:pos x="19" y="139"/>
                    </a:cxn>
                    <a:cxn ang="0">
                      <a:pos x="147" y="75"/>
                    </a:cxn>
                    <a:cxn ang="0">
                      <a:pos x="803" y="11"/>
                    </a:cxn>
                    <a:cxn ang="0">
                      <a:pos x="1283" y="139"/>
                    </a:cxn>
                    <a:cxn ang="0">
                      <a:pos x="1219" y="299"/>
                    </a:cxn>
                    <a:cxn ang="0">
                      <a:pos x="899" y="235"/>
                    </a:cxn>
                    <a:cxn ang="0">
                      <a:pos x="531" y="235"/>
                    </a:cxn>
                    <a:cxn ang="0">
                      <a:pos x="83" y="315"/>
                    </a:cxn>
                    <a:cxn ang="0">
                      <a:pos x="19" y="139"/>
                    </a:cxn>
                  </a:cxnLst>
                  <a:rect l="0" t="0" r="r" b="b"/>
                  <a:pathLst>
                    <a:path w="1352" h="331">
                      <a:moveTo>
                        <a:pt x="19" y="139"/>
                      </a:moveTo>
                      <a:cubicBezTo>
                        <a:pt x="30" y="99"/>
                        <a:pt x="16" y="96"/>
                        <a:pt x="147" y="75"/>
                      </a:cubicBezTo>
                      <a:cubicBezTo>
                        <a:pt x="278" y="54"/>
                        <a:pt x="614" y="0"/>
                        <a:pt x="803" y="11"/>
                      </a:cubicBezTo>
                      <a:cubicBezTo>
                        <a:pt x="992" y="22"/>
                        <a:pt x="1214" y="91"/>
                        <a:pt x="1283" y="139"/>
                      </a:cubicBezTo>
                      <a:cubicBezTo>
                        <a:pt x="1352" y="187"/>
                        <a:pt x="1283" y="283"/>
                        <a:pt x="1219" y="299"/>
                      </a:cubicBezTo>
                      <a:cubicBezTo>
                        <a:pt x="1155" y="315"/>
                        <a:pt x="1014" y="246"/>
                        <a:pt x="899" y="235"/>
                      </a:cubicBezTo>
                      <a:cubicBezTo>
                        <a:pt x="784" y="224"/>
                        <a:pt x="667" y="222"/>
                        <a:pt x="531" y="235"/>
                      </a:cubicBezTo>
                      <a:cubicBezTo>
                        <a:pt x="395" y="248"/>
                        <a:pt x="166" y="331"/>
                        <a:pt x="83" y="315"/>
                      </a:cubicBezTo>
                      <a:cubicBezTo>
                        <a:pt x="0" y="299"/>
                        <a:pt x="8" y="179"/>
                        <a:pt x="19" y="139"/>
                      </a:cubicBezTo>
                      <a:close/>
                    </a:path>
                  </a:pathLst>
                </a:custGeom>
                <a:blipFill dpi="0" rotWithShape="1">
                  <a:blip r:embed="rId4"/>
                  <a:srcRect/>
                  <a:tile tx="0" ty="0" sx="100000" sy="100000" flip="none" algn="tl"/>
                </a:blip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503" name="Freeform 47"/>
                <p:cNvSpPr>
                  <a:spLocks/>
                </p:cNvSpPr>
                <p:nvPr/>
              </p:nvSpPr>
              <p:spPr bwMode="auto">
                <a:xfrm>
                  <a:off x="1760" y="1613"/>
                  <a:ext cx="117" cy="99"/>
                </a:xfrm>
                <a:custGeom>
                  <a:avLst/>
                  <a:gdLst/>
                  <a:ahLst/>
                  <a:cxnLst>
                    <a:cxn ang="0">
                      <a:pos x="0" y="35"/>
                    </a:cxn>
                    <a:cxn ang="0">
                      <a:pos x="48" y="3"/>
                    </a:cxn>
                    <a:cxn ang="0">
                      <a:pos x="112" y="51"/>
                    </a:cxn>
                    <a:cxn ang="0">
                      <a:pos x="80" y="99"/>
                    </a:cxn>
                  </a:cxnLst>
                  <a:rect l="0" t="0" r="r" b="b"/>
                  <a:pathLst>
                    <a:path w="117" h="99">
                      <a:moveTo>
                        <a:pt x="0" y="35"/>
                      </a:moveTo>
                      <a:cubicBezTo>
                        <a:pt x="14" y="17"/>
                        <a:pt x="29" y="0"/>
                        <a:pt x="48" y="3"/>
                      </a:cubicBezTo>
                      <a:cubicBezTo>
                        <a:pt x="67" y="6"/>
                        <a:pt x="107" y="35"/>
                        <a:pt x="112" y="51"/>
                      </a:cubicBezTo>
                      <a:cubicBezTo>
                        <a:pt x="117" y="67"/>
                        <a:pt x="98" y="83"/>
                        <a:pt x="80" y="99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9504" name="Freeform 48"/>
                <p:cNvSpPr>
                  <a:spLocks/>
                </p:cNvSpPr>
                <p:nvPr/>
              </p:nvSpPr>
              <p:spPr bwMode="auto">
                <a:xfrm rot="16891287">
                  <a:off x="680" y="1621"/>
                  <a:ext cx="117" cy="99"/>
                </a:xfrm>
                <a:custGeom>
                  <a:avLst/>
                  <a:gdLst/>
                  <a:ahLst/>
                  <a:cxnLst>
                    <a:cxn ang="0">
                      <a:pos x="0" y="35"/>
                    </a:cxn>
                    <a:cxn ang="0">
                      <a:pos x="48" y="3"/>
                    </a:cxn>
                    <a:cxn ang="0">
                      <a:pos x="112" y="51"/>
                    </a:cxn>
                    <a:cxn ang="0">
                      <a:pos x="80" y="99"/>
                    </a:cxn>
                  </a:cxnLst>
                  <a:rect l="0" t="0" r="r" b="b"/>
                  <a:pathLst>
                    <a:path w="117" h="99">
                      <a:moveTo>
                        <a:pt x="0" y="35"/>
                      </a:moveTo>
                      <a:cubicBezTo>
                        <a:pt x="14" y="17"/>
                        <a:pt x="29" y="0"/>
                        <a:pt x="48" y="3"/>
                      </a:cubicBezTo>
                      <a:cubicBezTo>
                        <a:pt x="67" y="6"/>
                        <a:pt x="107" y="35"/>
                        <a:pt x="112" y="51"/>
                      </a:cubicBezTo>
                      <a:cubicBezTo>
                        <a:pt x="117" y="67"/>
                        <a:pt x="98" y="83"/>
                        <a:pt x="80" y="99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</p:grpSp>
        <p:sp>
          <p:nvSpPr>
            <p:cNvPr id="19505" name="Text Box 49"/>
            <p:cNvSpPr txBox="1">
              <a:spLocks noChangeArrowheads="1"/>
            </p:cNvSpPr>
            <p:nvPr/>
          </p:nvSpPr>
          <p:spPr bwMode="auto">
            <a:xfrm>
              <a:off x="4551" y="3067"/>
              <a:ext cx="369" cy="553"/>
            </a:xfrm>
            <a:prstGeom prst="rect">
              <a:avLst/>
            </a:prstGeom>
            <a:noFill/>
            <a:ln w="12700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8512" b="1" dirty="0">
                  <a:solidFill>
                    <a:srgbClr val="0033CC"/>
                  </a:solidFill>
                  <a:latin typeface="Times New Roman" pitchFamily="18" charset="0"/>
                  <a:cs typeface="Arial" charset="0"/>
                </a:rPr>
                <a:t>II</a:t>
              </a:r>
              <a:endParaRPr lang="ru-RU" sz="8512" b="1" dirty="0">
                <a:solidFill>
                  <a:srgbClr val="0033CC"/>
                </a:solidFill>
                <a:latin typeface="Times New Roman" pitchFamily="18" charset="0"/>
                <a:cs typeface="Arial" charset="0"/>
              </a:endParaRPr>
            </a:p>
          </p:txBody>
        </p:sp>
      </p:grpSp>
      <p:grpSp>
        <p:nvGrpSpPr>
          <p:cNvPr id="18" name="Group 50"/>
          <p:cNvGrpSpPr>
            <a:grpSpLocks/>
          </p:cNvGrpSpPr>
          <p:nvPr/>
        </p:nvGrpSpPr>
        <p:grpSpPr bwMode="auto">
          <a:xfrm>
            <a:off x="320040" y="2364765"/>
            <a:ext cx="3378200" cy="917785"/>
            <a:chOff x="192" y="1376"/>
            <a:chExt cx="1520" cy="511"/>
          </a:xfrm>
        </p:grpSpPr>
        <p:sp>
          <p:nvSpPr>
            <p:cNvPr id="19507" name="Oval 51"/>
            <p:cNvSpPr>
              <a:spLocks noChangeArrowheads="1"/>
            </p:cNvSpPr>
            <p:nvPr/>
          </p:nvSpPr>
          <p:spPr bwMode="auto">
            <a:xfrm rot="21302193">
              <a:off x="1280" y="1376"/>
              <a:ext cx="432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>
              <a:outerShdw dist="107763" dir="18900000" algn="ctr" rotWithShape="0">
                <a:srgbClr val="0000FF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/>
              <a:r>
                <a:rPr lang="en-US" sz="6896" b="1" dirty="0">
                  <a:solidFill>
                    <a:srgbClr val="FF0000"/>
                  </a:solidFill>
                  <a:latin typeface="Times New Roman" pitchFamily="18" charset="0"/>
                  <a:cs typeface="Arial" charset="0"/>
                </a:rPr>
                <a:t>&gt;</a:t>
              </a:r>
              <a:endParaRPr lang="ru-RU" sz="6896" b="1" dirty="0">
                <a:solidFill>
                  <a:srgbClr val="FF0000"/>
                </a:solidFill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9508" name="Rectangle 52"/>
            <p:cNvSpPr>
              <a:spLocks noChangeArrowheads="1"/>
            </p:cNvSpPr>
            <p:nvPr/>
          </p:nvSpPr>
          <p:spPr bwMode="auto">
            <a:xfrm>
              <a:off x="192" y="1392"/>
              <a:ext cx="1046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5172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3 </a:t>
              </a:r>
              <a:r>
                <a:rPr lang="en-US" sz="5172" b="1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marta</a:t>
              </a:r>
              <a:endParaRPr lang="ru-RU" sz="5172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</p:grpSp>
      <p:sp>
        <p:nvSpPr>
          <p:cNvPr id="19509" name="AutoShape 53"/>
          <p:cNvSpPr>
            <a:spLocks noChangeArrowheads="1"/>
          </p:cNvSpPr>
          <p:nvPr/>
        </p:nvSpPr>
        <p:spPr bwMode="auto">
          <a:xfrm>
            <a:off x="2773680" y="2910765"/>
            <a:ext cx="2667000" cy="1379371"/>
          </a:xfrm>
          <a:prstGeom prst="wedgeEllipseCallout">
            <a:avLst>
              <a:gd name="adj1" fmla="val -50250"/>
              <a:gd name="adj2" fmla="val 37111"/>
            </a:avLst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17483" tIns="58742" rIns="117483" bIns="58742"/>
          <a:lstStyle/>
          <a:p>
            <a:pPr algn="ctr"/>
            <a:r>
              <a:rPr lang="ru-RU" sz="6896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20</a:t>
            </a:r>
            <a:r>
              <a:rPr lang="en-US" sz="6896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l</a:t>
            </a:r>
            <a:endParaRPr lang="ru-RU" sz="6896" b="1" dirty="0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  <p:grpSp>
        <p:nvGrpSpPr>
          <p:cNvPr id="19" name="Group 54"/>
          <p:cNvGrpSpPr>
            <a:grpSpLocks/>
          </p:cNvGrpSpPr>
          <p:nvPr/>
        </p:nvGrpSpPr>
        <p:grpSpPr bwMode="auto">
          <a:xfrm>
            <a:off x="4242193" y="4071789"/>
            <a:ext cx="3413760" cy="1982846"/>
            <a:chOff x="2112" y="2609"/>
            <a:chExt cx="1536" cy="1104"/>
          </a:xfrm>
        </p:grpSpPr>
        <p:sp>
          <p:nvSpPr>
            <p:cNvPr id="19511" name="AutoShape 55"/>
            <p:cNvSpPr>
              <a:spLocks noChangeArrowheads="1"/>
            </p:cNvSpPr>
            <p:nvPr/>
          </p:nvSpPr>
          <p:spPr bwMode="auto">
            <a:xfrm>
              <a:off x="2112" y="2736"/>
              <a:ext cx="1536" cy="912"/>
            </a:xfrm>
            <a:prstGeom prst="leftRightArrow">
              <a:avLst>
                <a:gd name="adj1" fmla="val 50000"/>
                <a:gd name="adj2" fmla="val 33684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9512" name="Text Box 56"/>
            <p:cNvSpPr txBox="1">
              <a:spLocks noChangeArrowheads="1"/>
            </p:cNvSpPr>
            <p:nvPr/>
          </p:nvSpPr>
          <p:spPr bwMode="auto">
            <a:xfrm>
              <a:off x="2592" y="2609"/>
              <a:ext cx="436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12284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=</a:t>
              </a:r>
            </a:p>
          </p:txBody>
        </p:sp>
      </p:grpSp>
      <p:sp>
        <p:nvSpPr>
          <p:cNvPr id="19514" name="Text Box 58"/>
          <p:cNvSpPr txBox="1">
            <a:spLocks noChangeArrowheads="1"/>
          </p:cNvSpPr>
          <p:nvPr/>
        </p:nvSpPr>
        <p:spPr bwMode="auto">
          <a:xfrm>
            <a:off x="4064951" y="1337751"/>
            <a:ext cx="567479" cy="980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5603" b="1" dirty="0" err="1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х</a:t>
            </a:r>
            <a:endParaRPr lang="ru-RU" sz="5603" b="1" dirty="0">
              <a:effectLst>
                <a:outerShdw blurRad="38100" dist="38100" dir="2700000" algn="tl">
                  <a:srgbClr val="FFFFFF"/>
                </a:outerShdw>
              </a:effectLst>
              <a:cs typeface="Arial" charset="0"/>
            </a:endParaRPr>
          </a:p>
        </p:txBody>
      </p:sp>
      <p:sp>
        <p:nvSpPr>
          <p:cNvPr id="19515" name="Text Box 59"/>
          <p:cNvSpPr txBox="1">
            <a:spLocks noChangeArrowheads="1"/>
          </p:cNvSpPr>
          <p:nvPr/>
        </p:nvSpPr>
        <p:spPr bwMode="auto">
          <a:xfrm>
            <a:off x="3744911" y="716316"/>
            <a:ext cx="931361" cy="980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5603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3х</a:t>
            </a:r>
          </a:p>
        </p:txBody>
      </p:sp>
      <p:sp>
        <p:nvSpPr>
          <p:cNvPr id="19516" name="Text Box 60"/>
          <p:cNvSpPr txBox="1">
            <a:spLocks noChangeArrowheads="1"/>
          </p:cNvSpPr>
          <p:nvPr/>
        </p:nvSpPr>
        <p:spPr bwMode="auto">
          <a:xfrm>
            <a:off x="6198552" y="716316"/>
            <a:ext cx="1878736" cy="980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5603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3х-20</a:t>
            </a:r>
          </a:p>
        </p:txBody>
      </p:sp>
      <p:sp>
        <p:nvSpPr>
          <p:cNvPr id="19517" name="Text Box 61"/>
          <p:cNvSpPr txBox="1">
            <a:spLocks noChangeArrowheads="1"/>
          </p:cNvSpPr>
          <p:nvPr/>
        </p:nvSpPr>
        <p:spPr bwMode="auto">
          <a:xfrm>
            <a:off x="6305232" y="1406001"/>
            <a:ext cx="1652713" cy="980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5603" b="1" dirty="0">
                <a:effectLst>
                  <a:outerShdw blurRad="38100" dist="38100" dir="2700000" algn="tl">
                    <a:srgbClr val="FFFFFF"/>
                  </a:outerShdw>
                </a:effectLst>
                <a:cs typeface="Arial" charset="0"/>
              </a:rPr>
              <a:t>х+20</a:t>
            </a:r>
          </a:p>
        </p:txBody>
      </p:sp>
      <p:grpSp>
        <p:nvGrpSpPr>
          <p:cNvPr id="20" name="Group 62"/>
          <p:cNvGrpSpPr>
            <a:grpSpLocks/>
          </p:cNvGrpSpPr>
          <p:nvPr/>
        </p:nvGrpSpPr>
        <p:grpSpPr bwMode="auto">
          <a:xfrm>
            <a:off x="320040" y="190072"/>
            <a:ext cx="9027795" cy="2095997"/>
            <a:chOff x="139" y="129"/>
            <a:chExt cx="4062" cy="1167"/>
          </a:xfrm>
        </p:grpSpPr>
        <p:sp>
          <p:nvSpPr>
            <p:cNvPr id="19519" name="Rectangle 63"/>
            <p:cNvSpPr>
              <a:spLocks noChangeArrowheads="1"/>
            </p:cNvSpPr>
            <p:nvPr/>
          </p:nvSpPr>
          <p:spPr bwMode="auto">
            <a:xfrm>
              <a:off x="1632" y="182"/>
              <a:ext cx="909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556" b="1" dirty="0" err="1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Bor</a:t>
              </a:r>
              <a:r>
                <a:rPr lang="en-US" sz="3556" b="1" dirty="0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</a:t>
              </a:r>
              <a:r>
                <a:rPr lang="en-US" sz="3556" b="1" dirty="0" err="1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edi</a:t>
              </a:r>
              <a:r>
                <a:rPr lang="en-US" sz="3556" b="1" dirty="0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(l)</a:t>
              </a:r>
              <a:endParaRPr lang="ru-RU" sz="3556" b="1" dirty="0">
                <a:solidFill>
                  <a:srgbClr val="C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  <p:sp>
          <p:nvSpPr>
            <p:cNvPr id="19520" name="Freeform 64"/>
            <p:cNvSpPr>
              <a:spLocks/>
            </p:cNvSpPr>
            <p:nvPr/>
          </p:nvSpPr>
          <p:spPr bwMode="auto">
            <a:xfrm>
              <a:off x="139" y="129"/>
              <a:ext cx="4062" cy="1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32" y="0"/>
                </a:cxn>
                <a:cxn ang="0">
                  <a:pos x="4062" y="1137"/>
                </a:cxn>
                <a:cxn ang="0">
                  <a:pos x="0" y="1167"/>
                </a:cxn>
                <a:cxn ang="0">
                  <a:pos x="5" y="5"/>
                </a:cxn>
              </a:cxnLst>
              <a:rect l="0" t="0" r="r" b="b"/>
              <a:pathLst>
                <a:path w="4062" h="1167">
                  <a:moveTo>
                    <a:pt x="0" y="0"/>
                  </a:moveTo>
                  <a:lnTo>
                    <a:pt x="4032" y="0"/>
                  </a:lnTo>
                  <a:lnTo>
                    <a:pt x="4062" y="1137"/>
                  </a:lnTo>
                  <a:lnTo>
                    <a:pt x="0" y="1167"/>
                  </a:lnTo>
                  <a:lnTo>
                    <a:pt x="5" y="5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9521" name="Freeform 65"/>
            <p:cNvSpPr>
              <a:spLocks/>
            </p:cNvSpPr>
            <p:nvPr/>
          </p:nvSpPr>
          <p:spPr bwMode="auto">
            <a:xfrm>
              <a:off x="144" y="508"/>
              <a:ext cx="4057" cy="10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4057" y="0"/>
                </a:cxn>
              </a:cxnLst>
              <a:rect l="0" t="0" r="r" b="b"/>
              <a:pathLst>
                <a:path w="4057" h="10">
                  <a:moveTo>
                    <a:pt x="0" y="10"/>
                  </a:moveTo>
                  <a:lnTo>
                    <a:pt x="405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9522" name="Freeform 66"/>
            <p:cNvSpPr>
              <a:spLocks/>
            </p:cNvSpPr>
            <p:nvPr/>
          </p:nvSpPr>
          <p:spPr bwMode="auto">
            <a:xfrm>
              <a:off x="1579" y="134"/>
              <a:ext cx="5" cy="1162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0" y="1162"/>
                </a:cxn>
              </a:cxnLst>
              <a:rect l="0" t="0" r="r" b="b"/>
              <a:pathLst>
                <a:path w="5" h="1162">
                  <a:moveTo>
                    <a:pt x="5" y="0"/>
                  </a:moveTo>
                  <a:lnTo>
                    <a:pt x="0" y="116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9523" name="Freeform 67"/>
            <p:cNvSpPr>
              <a:spLocks/>
            </p:cNvSpPr>
            <p:nvPr/>
          </p:nvSpPr>
          <p:spPr bwMode="auto">
            <a:xfrm>
              <a:off x="2685" y="134"/>
              <a:ext cx="3" cy="1162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1162"/>
                </a:cxn>
              </a:cxnLst>
              <a:rect l="0" t="0" r="r" b="b"/>
              <a:pathLst>
                <a:path w="3" h="1162">
                  <a:moveTo>
                    <a:pt x="3" y="0"/>
                  </a:moveTo>
                  <a:lnTo>
                    <a:pt x="0" y="116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9524" name="Freeform 68"/>
            <p:cNvSpPr>
              <a:spLocks/>
            </p:cNvSpPr>
            <p:nvPr/>
          </p:nvSpPr>
          <p:spPr bwMode="auto">
            <a:xfrm>
              <a:off x="144" y="841"/>
              <a:ext cx="4042" cy="18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4042" y="0"/>
                </a:cxn>
              </a:cxnLst>
              <a:rect l="0" t="0" r="r" b="b"/>
              <a:pathLst>
                <a:path w="4042" h="18">
                  <a:moveTo>
                    <a:pt x="0" y="18"/>
                  </a:moveTo>
                  <a:lnTo>
                    <a:pt x="4042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9525" name="Rectangle 69"/>
            <p:cNvSpPr>
              <a:spLocks noChangeArrowheads="1"/>
            </p:cNvSpPr>
            <p:nvPr/>
          </p:nvSpPr>
          <p:spPr bwMode="auto">
            <a:xfrm>
              <a:off x="303" y="518"/>
              <a:ext cx="636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3556" b="1" dirty="0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1 </a:t>
              </a:r>
              <a:r>
                <a:rPr lang="uz-Latn-UZ" sz="3556" b="1" dirty="0" smtClean="0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idish</a:t>
              </a:r>
              <a:endParaRPr lang="ru-RU" sz="3556" b="1" dirty="0">
                <a:solidFill>
                  <a:srgbClr val="C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  <p:sp>
          <p:nvSpPr>
            <p:cNvPr id="19526" name="Rectangle 70"/>
            <p:cNvSpPr>
              <a:spLocks noChangeArrowheads="1"/>
            </p:cNvSpPr>
            <p:nvPr/>
          </p:nvSpPr>
          <p:spPr bwMode="auto">
            <a:xfrm>
              <a:off x="275" y="854"/>
              <a:ext cx="636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uz-Latn-UZ" sz="3556" b="1" dirty="0" smtClean="0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2 idish</a:t>
              </a:r>
              <a:endParaRPr lang="ru-RU" sz="3556" b="1" dirty="0">
                <a:solidFill>
                  <a:srgbClr val="C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  <p:sp>
          <p:nvSpPr>
            <p:cNvPr id="19527" name="Rectangle 71"/>
            <p:cNvSpPr>
              <a:spLocks noChangeArrowheads="1"/>
            </p:cNvSpPr>
            <p:nvPr/>
          </p:nvSpPr>
          <p:spPr bwMode="auto">
            <a:xfrm>
              <a:off x="2832" y="182"/>
              <a:ext cx="885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556" b="1" dirty="0" err="1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Bo‘ldi</a:t>
              </a:r>
              <a:r>
                <a:rPr lang="en-US" sz="3556" b="1" dirty="0">
                  <a:solidFill>
                    <a:srgbClr val="C8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 ( l)</a:t>
              </a:r>
              <a:endParaRPr lang="ru-RU" sz="5172" b="1" dirty="0">
                <a:solidFill>
                  <a:srgbClr val="C8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endParaRPr>
            </a:p>
          </p:txBody>
        </p:sp>
      </p:grpSp>
      <p:grpSp>
        <p:nvGrpSpPr>
          <p:cNvPr id="21" name="Group 72"/>
          <p:cNvGrpSpPr>
            <a:grpSpLocks/>
          </p:cNvGrpSpPr>
          <p:nvPr/>
        </p:nvGrpSpPr>
        <p:grpSpPr bwMode="auto">
          <a:xfrm>
            <a:off x="9494520" y="444779"/>
            <a:ext cx="1386840" cy="1517668"/>
            <a:chOff x="4176" y="403"/>
            <a:chExt cx="624" cy="845"/>
          </a:xfrm>
        </p:grpSpPr>
        <p:sp>
          <p:nvSpPr>
            <p:cNvPr id="19529" name="Oval 73"/>
            <p:cNvSpPr>
              <a:spLocks noChangeArrowheads="1"/>
            </p:cNvSpPr>
            <p:nvPr/>
          </p:nvSpPr>
          <p:spPr bwMode="auto">
            <a:xfrm>
              <a:off x="4176" y="576"/>
              <a:ext cx="624" cy="528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6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9530" name="Text Box 74"/>
            <p:cNvSpPr txBox="1">
              <a:spLocks noChangeArrowheads="1"/>
            </p:cNvSpPr>
            <p:nvPr/>
          </p:nvSpPr>
          <p:spPr bwMode="auto">
            <a:xfrm>
              <a:off x="4333" y="403"/>
              <a:ext cx="349" cy="8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9267" b="1" dirty="0">
                  <a:effectLst>
                    <a:outerShdw blurRad="38100" dist="38100" dir="2700000" algn="tl">
                      <a:srgbClr val="FFFFFF"/>
                    </a:outerShdw>
                  </a:effectLst>
                  <a:cs typeface="Arial" charset="0"/>
                </a:rPr>
                <a:t>=</a:t>
              </a: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4687 -0.04444 0.09392 -0.08889 0.1368 -0.10532 C 0.17968 -0.12176 0.21528 -0.10532 0.25781 -0.09838 C 0.30034 -0.09143 0.35955 -0.0831 0.39201 -0.06319 C 0.42448 -0.04329 0.43368 -0.00694 0.4526 0.02107 C 0.47153 0.04908 0.48837 0.07708 0.50521 0.10533 " pathEditMode="relative" ptsTypes="aaaaaA">
                                      <p:cBhvr>
                                        <p:cTn id="30" dur="5000" fill="hold"/>
                                        <p:tgtEl>
                                          <p:spTgt spid="19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09" grpId="0" animBg="1"/>
      <p:bldP spid="19509" grpId="1" animBg="1"/>
      <p:bldP spid="19514" grpId="0"/>
      <p:bldP spid="19515" grpId="0"/>
      <p:bldP spid="19516" grpId="0"/>
      <p:bldP spid="195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s://st3.depositphotos.com/9876904/14042/v/950/depositphotos_140428546-stock-illustration-boy-and-girl-counting-number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8606" y="683084"/>
            <a:ext cx="13135930" cy="712496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" y="-279030"/>
            <a:ext cx="12801599" cy="88825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31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172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Kasrlarni</a:t>
            </a:r>
            <a:r>
              <a:rPr lang="en-US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172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taqqoslang</a:t>
            </a:r>
            <a:endParaRPr lang="ru-RU" sz="5172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0504" y="962441"/>
            <a:ext cx="7215733" cy="32760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879" b="1" dirty="0"/>
              <a:t>    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 </a:t>
            </a:r>
          </a:p>
          <a:p>
            <a:pPr algn="ctr"/>
            <a:r>
              <a:rPr lang="en-US" sz="5172" b="1" dirty="0">
                <a:latin typeface="Arial" pitchFamily="34" charset="0"/>
                <a:cs typeface="Arial" pitchFamily="34" charset="0"/>
              </a:rPr>
              <a:t>1219-, 1220-, 1221-, 1222-, 1224-masalalar</a:t>
            </a:r>
          </a:p>
          <a:p>
            <a:pPr algn="ctr"/>
            <a:r>
              <a:rPr lang="en-US" sz="5172" b="1" dirty="0">
                <a:latin typeface="Arial" pitchFamily="34" charset="0"/>
                <a:cs typeface="Arial" pitchFamily="34" charset="0"/>
              </a:rPr>
              <a:t>(231-sahifa)</a:t>
            </a:r>
            <a:endParaRPr lang="ru-RU" sz="5172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51928" y="-215974"/>
            <a:ext cx="13059880" cy="88825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  BAJARISH  UCHUN  TOPSHIRIQLAR:</a:t>
            </a:r>
            <a:endParaRPr lang="ru-RU" sz="387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45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11848" y="3147081"/>
            <a:ext cx="11308080" cy="1223113"/>
            <a:chOff x="288" y="3203"/>
            <a:chExt cx="5088" cy="681"/>
          </a:xfrm>
        </p:grpSpPr>
        <p:sp>
          <p:nvSpPr>
            <p:cNvPr id="7172" name="AutoShape 4"/>
            <p:cNvSpPr>
              <a:spLocks noChangeArrowheads="1"/>
            </p:cNvSpPr>
            <p:nvPr/>
          </p:nvSpPr>
          <p:spPr bwMode="auto">
            <a:xfrm>
              <a:off x="2336" y="3294"/>
              <a:ext cx="862" cy="590"/>
            </a:xfrm>
            <a:prstGeom prst="triangle">
              <a:avLst>
                <a:gd name="adj" fmla="val 48144"/>
              </a:avLst>
            </a:prstGeom>
            <a:gradFill rotWithShape="1">
              <a:gsLst>
                <a:gs pos="0">
                  <a:srgbClr val="66FFFF"/>
                </a:gs>
                <a:gs pos="50000">
                  <a:srgbClr val="00CCFF"/>
                </a:gs>
                <a:gs pos="100000">
                  <a:srgbClr val="66FFFF"/>
                </a:gs>
              </a:gsLst>
              <a:lin ang="18900000" scaled="1"/>
            </a:gradFill>
            <a:ln w="9525" algn="ctr">
              <a:prstDash val="sysDot"/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CCFF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 sz="4202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" y="3203"/>
              <a:ext cx="2256" cy="91"/>
              <a:chOff x="240" y="2736"/>
              <a:chExt cx="2256" cy="768"/>
            </a:xfrm>
          </p:grpSpPr>
          <p:sp>
            <p:nvSpPr>
              <p:cNvPr id="7175" name="AutoShape 7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sz="4202"/>
              </a:p>
            </p:txBody>
          </p:sp>
          <p:sp>
            <p:nvSpPr>
              <p:cNvPr id="7176" name="Oval 8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sz="4202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3120" y="3203"/>
              <a:ext cx="2256" cy="91"/>
              <a:chOff x="240" y="2736"/>
              <a:chExt cx="2256" cy="768"/>
            </a:xfrm>
          </p:grpSpPr>
          <p:sp>
            <p:nvSpPr>
              <p:cNvPr id="7178" name="AutoShape 10"/>
              <p:cNvSpPr>
                <a:spLocks noChangeArrowheads="1"/>
              </p:cNvSpPr>
              <p:nvPr/>
            </p:nvSpPr>
            <p:spPr bwMode="auto">
              <a:xfrm rot="5400000">
                <a:off x="1080" y="2088"/>
                <a:ext cx="576" cy="2256"/>
              </a:xfrm>
              <a:prstGeom prst="flowChartDelay">
                <a:avLst/>
              </a:prstGeom>
              <a:solidFill>
                <a:schemeClr val="accent2"/>
              </a:solidFill>
              <a:ln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sz="4202"/>
              </a:p>
            </p:txBody>
          </p:sp>
          <p:sp>
            <p:nvSpPr>
              <p:cNvPr id="7179" name="Oval 11"/>
              <p:cNvSpPr>
                <a:spLocks noChangeArrowheads="1"/>
              </p:cNvSpPr>
              <p:nvPr/>
            </p:nvSpPr>
            <p:spPr bwMode="auto">
              <a:xfrm>
                <a:off x="240" y="2736"/>
                <a:ext cx="2256" cy="432"/>
              </a:xfrm>
              <a:prstGeom prst="ellipse">
                <a:avLst/>
              </a:prstGeom>
              <a:gradFill rotWithShape="1">
                <a:gsLst>
                  <a:gs pos="0">
                    <a:schemeClr val="accent1"/>
                  </a:gs>
                  <a:gs pos="100000">
                    <a:srgbClr val="0099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sz="4202"/>
              </a:p>
            </p:txBody>
          </p:sp>
        </p:grpSp>
        <p:sp>
          <p:nvSpPr>
            <p:cNvPr id="7180" name="AutoShape 12"/>
            <p:cNvSpPr>
              <a:spLocks noChangeArrowheads="1"/>
            </p:cNvSpPr>
            <p:nvPr/>
          </p:nvSpPr>
          <p:spPr bwMode="auto">
            <a:xfrm>
              <a:off x="2448" y="3231"/>
              <a:ext cx="672" cy="23"/>
            </a:xfrm>
            <a:prstGeom prst="triangle">
              <a:avLst>
                <a:gd name="adj" fmla="val 50000"/>
              </a:avLst>
            </a:prstGeom>
            <a:noFill/>
            <a:ln w="57150">
              <a:solidFill>
                <a:schemeClr val="accent2"/>
              </a:solidFill>
              <a:miter lim="800000"/>
              <a:headEnd type="none" w="lg" len="lg"/>
              <a:tailEnd type="none" w="lg" len="lg"/>
            </a:ln>
            <a:effectLst/>
            <a:scene3d>
              <a:camera prst="legacyObliqueTopRight">
                <a:rot lat="0" lon="209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 sz="4202"/>
            </a:p>
          </p:txBody>
        </p:sp>
      </p:grp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711848" y="2495111"/>
            <a:ext cx="706755" cy="626824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1516393" y="2495111"/>
            <a:ext cx="706755" cy="626824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10893121" y="2495111"/>
            <a:ext cx="706755" cy="626824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>
                  <a:alpha val="99001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9784093" y="2495111"/>
            <a:ext cx="706755" cy="626824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>
                  <a:alpha val="99001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8775078" y="2495111"/>
            <a:ext cx="706755" cy="626824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>
                  <a:alpha val="99001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7666052" y="2495111"/>
            <a:ext cx="706755" cy="626824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>
                  <a:alpha val="99001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88" name="AutoShape 20"/>
          <p:cNvSpPr>
            <a:spLocks noChangeArrowheads="1"/>
          </p:cNvSpPr>
          <p:nvPr/>
        </p:nvSpPr>
        <p:spPr bwMode="auto">
          <a:xfrm>
            <a:off x="4743464" y="233167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9804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89" name="AutoShape 21"/>
          <p:cNvSpPr>
            <a:spLocks noChangeArrowheads="1"/>
          </p:cNvSpPr>
          <p:nvPr/>
        </p:nvSpPr>
        <p:spPr bwMode="auto">
          <a:xfrm>
            <a:off x="3936696" y="233167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9804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3129928" y="233167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9804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91" name="AutoShape 23"/>
          <p:cNvSpPr>
            <a:spLocks noChangeArrowheads="1"/>
          </p:cNvSpPr>
          <p:nvPr/>
        </p:nvSpPr>
        <p:spPr bwMode="auto">
          <a:xfrm>
            <a:off x="2323162" y="233167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9804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96" name="AutoShape 28"/>
          <p:cNvSpPr>
            <a:spLocks noChangeArrowheads="1"/>
          </p:cNvSpPr>
          <p:nvPr/>
        </p:nvSpPr>
        <p:spPr bwMode="auto">
          <a:xfrm>
            <a:off x="5494020" y="465757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97" name="AutoShape 29"/>
          <p:cNvSpPr>
            <a:spLocks noChangeArrowheads="1"/>
          </p:cNvSpPr>
          <p:nvPr/>
        </p:nvSpPr>
        <p:spPr bwMode="auto">
          <a:xfrm>
            <a:off x="4687254" y="465757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98" name="AutoShape 30"/>
          <p:cNvSpPr>
            <a:spLocks noChangeArrowheads="1"/>
          </p:cNvSpPr>
          <p:nvPr/>
        </p:nvSpPr>
        <p:spPr bwMode="auto">
          <a:xfrm>
            <a:off x="3880485" y="465757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199" name="AutoShape 31"/>
          <p:cNvSpPr>
            <a:spLocks noChangeArrowheads="1"/>
          </p:cNvSpPr>
          <p:nvPr/>
        </p:nvSpPr>
        <p:spPr bwMode="auto">
          <a:xfrm>
            <a:off x="3073719" y="465757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9323389" y="4738395"/>
            <a:ext cx="706755" cy="626823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8214361" y="4738395"/>
            <a:ext cx="706755" cy="626823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202" name="WordArt 34"/>
          <p:cNvSpPr>
            <a:spLocks noChangeArrowheads="1" noChangeShapeType="1" noTextEdit="1"/>
          </p:cNvSpPr>
          <p:nvPr/>
        </p:nvSpPr>
        <p:spPr bwMode="auto">
          <a:xfrm>
            <a:off x="6803074" y="4819217"/>
            <a:ext cx="806766" cy="407705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8214361" y="6510598"/>
            <a:ext cx="706755" cy="626824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206" name="WordArt 38"/>
          <p:cNvSpPr>
            <a:spLocks noChangeArrowheads="1" noChangeShapeType="1" noTextEdit="1"/>
          </p:cNvSpPr>
          <p:nvPr/>
        </p:nvSpPr>
        <p:spPr bwMode="auto">
          <a:xfrm>
            <a:off x="6905309" y="6591421"/>
            <a:ext cx="806766" cy="407704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7207" name="AutoShape 39"/>
          <p:cNvSpPr>
            <a:spLocks noChangeArrowheads="1"/>
          </p:cNvSpPr>
          <p:nvPr/>
        </p:nvSpPr>
        <p:spPr bwMode="auto">
          <a:xfrm>
            <a:off x="5796280" y="642798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7208" name="AutoShape 40"/>
          <p:cNvSpPr>
            <a:spLocks noChangeArrowheads="1"/>
          </p:cNvSpPr>
          <p:nvPr/>
        </p:nvSpPr>
        <p:spPr bwMode="auto">
          <a:xfrm>
            <a:off x="4989514" y="6427981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38" name="Прямоугольник 37"/>
          <p:cNvSpPr/>
          <p:nvPr/>
        </p:nvSpPr>
        <p:spPr>
          <a:xfrm>
            <a:off x="19748" y="936154"/>
            <a:ext cx="12558748" cy="141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69739" algn="just"/>
            <a:r>
              <a:rPr lang="en-US" sz="4310" b="1" dirty="0" err="1">
                <a:latin typeface="Arial" pitchFamily="34" charset="0"/>
                <a:cs typeface="Arial" pitchFamily="34" charset="0"/>
              </a:rPr>
              <a:t>Rasmdan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aniqlang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bitta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kvadrat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nechta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sakkizburchakka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?</a:t>
            </a:r>
            <a:endParaRPr lang="ru-RU" sz="431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04698" y="3607448"/>
            <a:ext cx="10776409" cy="755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310" b="1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tenglikni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hosil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qildik</a:t>
            </a:r>
            <a:r>
              <a:rPr lang="ru-RU" sz="431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461846" y="5531807"/>
            <a:ext cx="12019928" cy="755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310" b="1" dirty="0">
                <a:latin typeface="Georgia" pitchFamily="18" charset="0"/>
              </a:rPr>
              <a:t> 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Bitta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kvadrat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qanchaga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ekan</a:t>
            </a:r>
            <a:r>
              <a:rPr lang="ru-RU" sz="431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0" y="-71958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O‘ylab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ko‘ring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2" grpId="0" animBg="1"/>
      <p:bldP spid="7182" grpId="1" animBg="1"/>
      <p:bldP spid="7183" grpId="0" animBg="1"/>
      <p:bldP spid="7183" grpId="1" animBg="1"/>
      <p:bldP spid="7184" grpId="0" animBg="1"/>
      <p:bldP spid="7184" grpId="1" animBg="1"/>
      <p:bldP spid="7185" grpId="0" animBg="1"/>
      <p:bldP spid="7185" grpId="1" animBg="1"/>
      <p:bldP spid="7186" grpId="0" animBg="1"/>
      <p:bldP spid="7187" grpId="0" animBg="1"/>
      <p:bldP spid="7188" grpId="0" animBg="1"/>
      <p:bldP spid="7189" grpId="0" animBg="1"/>
      <p:bldP spid="7190" grpId="0" animBg="1"/>
      <p:bldP spid="7191" grpId="0" animBg="1"/>
      <p:bldP spid="7196" grpId="0" animBg="1"/>
      <p:bldP spid="7197" grpId="0" animBg="1"/>
      <p:bldP spid="7198" grpId="0" animBg="1"/>
      <p:bldP spid="7199" grpId="0" animBg="1"/>
      <p:bldP spid="7200" grpId="0" animBg="1"/>
      <p:bldP spid="7201" grpId="0" animBg="1"/>
      <p:bldP spid="7202" grpId="0" animBg="1"/>
      <p:bldP spid="7205" grpId="0" animBg="1"/>
      <p:bldP spid="7206" grpId="0" animBg="1"/>
      <p:bldP spid="7207" grpId="0" animBg="1"/>
      <p:bldP spid="7208" grpId="0" animBg="1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5191760" y="3383648"/>
            <a:ext cx="1915795" cy="1140495"/>
          </a:xfrm>
          <a:prstGeom prst="triangle">
            <a:avLst>
              <a:gd name="adj" fmla="val 48144"/>
            </a:avLst>
          </a:prstGeom>
          <a:gradFill rotWithShape="1">
            <a:gsLst>
              <a:gs pos="0">
                <a:srgbClr val="66FFFF"/>
              </a:gs>
              <a:gs pos="50000">
                <a:srgbClr val="00CCFF"/>
              </a:gs>
              <a:gs pos="100000">
                <a:srgbClr val="66FFFF"/>
              </a:gs>
            </a:gsLst>
            <a:lin ang="18900000" scaled="1"/>
          </a:gradFill>
          <a:ln w="9525" algn="ctr">
            <a:prstDash val="sysDot"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</a:sp3d>
        </p:spPr>
        <p:txBody>
          <a:bodyPr wrap="none" lIns="117483" tIns="58742" rIns="117483" bIns="58742" anchor="ctr">
            <a:flatTx/>
          </a:bodyPr>
          <a:lstStyle/>
          <a:p>
            <a:endParaRPr lang="ru-RU" sz="4202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42315" y="3139384"/>
            <a:ext cx="5013960" cy="213730"/>
            <a:chOff x="240" y="2736"/>
            <a:chExt cx="2256" cy="768"/>
          </a:xfrm>
        </p:grpSpPr>
        <p:sp>
          <p:nvSpPr>
            <p:cNvPr id="8209" name="AutoShape 17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10" name="Oval 18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7036435" y="3139384"/>
            <a:ext cx="5013960" cy="213730"/>
            <a:chOff x="240" y="2736"/>
            <a:chExt cx="2256" cy="768"/>
          </a:xfrm>
        </p:grpSpPr>
        <p:sp>
          <p:nvSpPr>
            <p:cNvPr id="8212" name="AutoShape 20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13" name="Oval 21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</p:grpSp>
      <p:sp>
        <p:nvSpPr>
          <p:cNvPr id="8214" name="AutoShape 22"/>
          <p:cNvSpPr>
            <a:spLocks noChangeArrowheads="1"/>
          </p:cNvSpPr>
          <p:nvPr/>
        </p:nvSpPr>
        <p:spPr bwMode="auto">
          <a:xfrm>
            <a:off x="5542915" y="3205838"/>
            <a:ext cx="1493520" cy="53881"/>
          </a:xfrm>
          <a:prstGeom prst="triangle">
            <a:avLst>
              <a:gd name="adj" fmla="val 50000"/>
            </a:avLst>
          </a:prstGeom>
          <a:noFill/>
          <a:ln w="57150">
            <a:solidFill>
              <a:schemeClr val="accent2"/>
            </a:solidFill>
            <a:miter lim="800000"/>
            <a:headEnd type="none" w="lg" len="lg"/>
            <a:tailEnd type="none" w="lg" len="lg"/>
          </a:ln>
          <a:effectLst/>
          <a:scene3d>
            <a:camera prst="legacyObliqueTopRight">
              <a:rot lat="0" lon="209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lIns="117483" tIns="58742" rIns="117483" bIns="58742" anchor="ctr">
            <a:flatTx/>
          </a:bodyPr>
          <a:lstStyle/>
          <a:p>
            <a:endParaRPr lang="ru-RU" sz="4202"/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1260158" y="2568239"/>
            <a:ext cx="706755" cy="626823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19" name="AutoShape 27"/>
          <p:cNvSpPr>
            <a:spLocks noChangeArrowheads="1"/>
          </p:cNvSpPr>
          <p:nvPr/>
        </p:nvSpPr>
        <p:spPr bwMode="auto">
          <a:xfrm>
            <a:off x="3980499" y="2406594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20" name="AutoShape 28"/>
          <p:cNvSpPr>
            <a:spLocks noChangeArrowheads="1"/>
          </p:cNvSpPr>
          <p:nvPr/>
        </p:nvSpPr>
        <p:spPr bwMode="auto">
          <a:xfrm>
            <a:off x="3073719" y="2406594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21" name="AutoShape 29"/>
          <p:cNvSpPr>
            <a:spLocks noChangeArrowheads="1"/>
          </p:cNvSpPr>
          <p:nvPr/>
        </p:nvSpPr>
        <p:spPr bwMode="auto">
          <a:xfrm>
            <a:off x="2166939" y="2406594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7509828" y="2568239"/>
            <a:ext cx="706755" cy="626823"/>
          </a:xfrm>
          <a:prstGeom prst="rect">
            <a:avLst/>
          </a:prstGeom>
          <a:gradFill rotWithShape="1">
            <a:gsLst>
              <a:gs pos="0">
                <a:srgbClr val="FF0000">
                  <a:gamma/>
                  <a:tint val="0"/>
                  <a:invGamma/>
                </a:srgbClr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23" name="AutoShape 31"/>
          <p:cNvSpPr>
            <a:spLocks noChangeArrowheads="1"/>
          </p:cNvSpPr>
          <p:nvPr/>
        </p:nvSpPr>
        <p:spPr bwMode="auto">
          <a:xfrm>
            <a:off x="10734675" y="2406594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24" name="AutoShape 32"/>
          <p:cNvSpPr>
            <a:spLocks noChangeArrowheads="1"/>
          </p:cNvSpPr>
          <p:nvPr/>
        </p:nvSpPr>
        <p:spPr bwMode="auto">
          <a:xfrm>
            <a:off x="9927909" y="2406594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25" name="AutoShape 33"/>
          <p:cNvSpPr>
            <a:spLocks noChangeArrowheads="1"/>
          </p:cNvSpPr>
          <p:nvPr/>
        </p:nvSpPr>
        <p:spPr bwMode="auto">
          <a:xfrm>
            <a:off x="8518844" y="2406594"/>
            <a:ext cx="1109026" cy="790264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00FF">
                  <a:gamma/>
                  <a:tint val="23137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23137"/>
                  <a:invGamma/>
                </a:srgbClr>
              </a:gs>
            </a:gsLst>
            <a:lin ang="27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28" name="AutoShape 36"/>
          <p:cNvSpPr>
            <a:spLocks noChangeArrowheads="1"/>
          </p:cNvSpPr>
          <p:nvPr/>
        </p:nvSpPr>
        <p:spPr bwMode="auto">
          <a:xfrm>
            <a:off x="4687254" y="5966135"/>
            <a:ext cx="706755" cy="790264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rgbClr val="008000">
                  <a:gamma/>
                  <a:tint val="23922"/>
                  <a:invGamma/>
                </a:srgbClr>
              </a:gs>
              <a:gs pos="100000">
                <a:srgbClr val="008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29" name="AutoShape 37"/>
          <p:cNvSpPr>
            <a:spLocks noChangeArrowheads="1"/>
          </p:cNvSpPr>
          <p:nvPr/>
        </p:nvSpPr>
        <p:spPr bwMode="auto">
          <a:xfrm>
            <a:off x="7005321" y="5885311"/>
            <a:ext cx="1109028" cy="790264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0000FF">
                  <a:gamma/>
                  <a:tint val="29804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tint val="29804"/>
                  <a:invGamma/>
                </a:srgbClr>
              </a:gs>
            </a:gsLst>
            <a:lin ang="27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8230" name="WordArt 38"/>
          <p:cNvSpPr>
            <a:spLocks noChangeArrowheads="1" noChangeShapeType="1" noTextEdit="1"/>
          </p:cNvSpPr>
          <p:nvPr/>
        </p:nvSpPr>
        <p:spPr bwMode="auto">
          <a:xfrm>
            <a:off x="5896294" y="6129576"/>
            <a:ext cx="806766" cy="407705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4096" y="1008162"/>
            <a:ext cx="12558748" cy="1551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741" b="1" dirty="0" err="1">
                <a:latin typeface="Arial" pitchFamily="34" charset="0"/>
                <a:cs typeface="Arial" pitchFamily="34" charset="0"/>
              </a:rPr>
              <a:t>Rasmdan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bitta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sakkizburchak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shaklga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ekanligini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toping.</a:t>
            </a:r>
            <a:endParaRPr lang="ru-RU" sz="4741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782339" y="4608114"/>
            <a:ext cx="9390871" cy="821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741" b="1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tenglikni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hosil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qildik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?</a:t>
            </a:r>
            <a:endParaRPr lang="ru-RU" sz="4741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939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O‘ylab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ko‘ring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1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10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5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7" grpId="0" animBg="1"/>
      <p:bldP spid="8217" grpId="1" animBg="1"/>
      <p:bldP spid="8219" grpId="0" animBg="1"/>
      <p:bldP spid="8219" grpId="1" animBg="1"/>
      <p:bldP spid="8220" grpId="0" animBg="1"/>
      <p:bldP spid="8220" grpId="1" animBg="1"/>
      <p:bldP spid="8221" grpId="0" animBg="1"/>
      <p:bldP spid="8222" grpId="0" animBg="1"/>
      <p:bldP spid="8222" grpId="1" animBg="1"/>
      <p:bldP spid="8222" grpId="2" animBg="1"/>
      <p:bldP spid="8223" grpId="0" animBg="1"/>
      <p:bldP spid="8223" grpId="1" animBg="1"/>
      <p:bldP spid="8223" grpId="2" animBg="1"/>
      <p:bldP spid="8224" grpId="0" animBg="1"/>
      <p:bldP spid="8224" grpId="1" animBg="1"/>
      <p:bldP spid="8224" grpId="2" animBg="1"/>
      <p:bldP spid="8225" grpId="0" animBg="1"/>
      <p:bldP spid="8228" grpId="0" animBg="1"/>
      <p:bldP spid="8229" grpId="0" animBg="1"/>
      <p:bldP spid="8230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 rot="1477406">
            <a:off x="251144" y="5066031"/>
            <a:ext cx="2380297" cy="1201562"/>
            <a:chOff x="1634" y="1704"/>
            <a:chExt cx="1097" cy="732"/>
          </a:xfrm>
        </p:grpSpPr>
        <p:sp>
          <p:nvSpPr>
            <p:cNvPr id="9231" name="Freeform 15"/>
            <p:cNvSpPr>
              <a:spLocks/>
            </p:cNvSpPr>
            <p:nvPr/>
          </p:nvSpPr>
          <p:spPr bwMode="auto">
            <a:xfrm rot="-1237793">
              <a:off x="1654" y="2010"/>
              <a:ext cx="673" cy="384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36" y="376"/>
                </a:cxn>
                <a:cxn ang="0">
                  <a:pos x="332" y="520"/>
                </a:cxn>
                <a:cxn ang="0">
                  <a:pos x="940" y="512"/>
                </a:cxn>
              </a:cxnLst>
              <a:rect l="0" t="0" r="r" b="b"/>
              <a:pathLst>
                <a:path w="940" h="543">
                  <a:moveTo>
                    <a:pt x="116" y="0"/>
                  </a:moveTo>
                  <a:cubicBezTo>
                    <a:pt x="103" y="63"/>
                    <a:pt x="0" y="289"/>
                    <a:pt x="36" y="376"/>
                  </a:cubicBezTo>
                  <a:cubicBezTo>
                    <a:pt x="72" y="463"/>
                    <a:pt x="181" y="497"/>
                    <a:pt x="332" y="520"/>
                  </a:cubicBezTo>
                  <a:cubicBezTo>
                    <a:pt x="483" y="543"/>
                    <a:pt x="813" y="514"/>
                    <a:pt x="940" y="512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grpSp>
          <p:nvGrpSpPr>
            <p:cNvPr id="3" name="Group 16"/>
            <p:cNvGrpSpPr>
              <a:grpSpLocks/>
            </p:cNvGrpSpPr>
            <p:nvPr/>
          </p:nvGrpSpPr>
          <p:grpSpPr bwMode="auto">
            <a:xfrm>
              <a:off x="1634" y="1704"/>
              <a:ext cx="1097" cy="732"/>
              <a:chOff x="1650" y="2104"/>
              <a:chExt cx="1097" cy="732"/>
            </a:xfrm>
          </p:grpSpPr>
          <p:grpSp>
            <p:nvGrpSpPr>
              <p:cNvPr id="4" name="Group 17"/>
              <p:cNvGrpSpPr>
                <a:grpSpLocks/>
              </p:cNvGrpSpPr>
              <p:nvPr/>
            </p:nvGrpSpPr>
            <p:grpSpPr bwMode="auto">
              <a:xfrm rot="-1237793">
                <a:off x="1704" y="2160"/>
                <a:ext cx="1043" cy="535"/>
                <a:chOff x="704" y="1584"/>
                <a:chExt cx="1456" cy="756"/>
              </a:xfrm>
            </p:grpSpPr>
            <p:sp>
              <p:nvSpPr>
                <p:cNvPr id="9234" name="Freeform 18"/>
                <p:cNvSpPr>
                  <a:spLocks/>
                </p:cNvSpPr>
                <p:nvPr/>
              </p:nvSpPr>
              <p:spPr bwMode="auto">
                <a:xfrm>
                  <a:off x="704" y="1632"/>
                  <a:ext cx="1440" cy="708"/>
                </a:xfrm>
                <a:custGeom>
                  <a:avLst/>
                  <a:gdLst/>
                  <a:ahLst/>
                  <a:cxnLst>
                    <a:cxn ang="0">
                      <a:pos x="0" y="176"/>
                    </a:cxn>
                    <a:cxn ang="0">
                      <a:pos x="360" y="608"/>
                    </a:cxn>
                    <a:cxn ang="0">
                      <a:pos x="848" y="680"/>
                    </a:cxn>
                    <a:cxn ang="0">
                      <a:pos x="1272" y="440"/>
                    </a:cxn>
                    <a:cxn ang="0">
                      <a:pos x="1440" y="0"/>
                    </a:cxn>
                  </a:cxnLst>
                  <a:rect l="0" t="0" r="r" b="b"/>
                  <a:pathLst>
                    <a:path w="1440" h="708">
                      <a:moveTo>
                        <a:pt x="0" y="176"/>
                      </a:moveTo>
                      <a:cubicBezTo>
                        <a:pt x="57" y="248"/>
                        <a:pt x="219" y="524"/>
                        <a:pt x="360" y="608"/>
                      </a:cubicBezTo>
                      <a:cubicBezTo>
                        <a:pt x="501" y="692"/>
                        <a:pt x="696" y="708"/>
                        <a:pt x="848" y="680"/>
                      </a:cubicBezTo>
                      <a:cubicBezTo>
                        <a:pt x="1000" y="652"/>
                        <a:pt x="1173" y="553"/>
                        <a:pt x="1272" y="440"/>
                      </a:cubicBezTo>
                      <a:cubicBezTo>
                        <a:pt x="1371" y="327"/>
                        <a:pt x="1405" y="92"/>
                        <a:pt x="1440" y="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9235" name="Freeform 19"/>
                <p:cNvSpPr>
                  <a:spLocks/>
                </p:cNvSpPr>
                <p:nvPr/>
              </p:nvSpPr>
              <p:spPr bwMode="auto">
                <a:xfrm>
                  <a:off x="712" y="1584"/>
                  <a:ext cx="1448" cy="216"/>
                </a:xfrm>
                <a:custGeom>
                  <a:avLst/>
                  <a:gdLst/>
                  <a:ahLst/>
                  <a:cxnLst>
                    <a:cxn ang="0">
                      <a:pos x="0" y="216"/>
                    </a:cxn>
                    <a:cxn ang="0">
                      <a:pos x="424" y="120"/>
                    </a:cxn>
                    <a:cxn ang="0">
                      <a:pos x="816" y="40"/>
                    </a:cxn>
                    <a:cxn ang="0">
                      <a:pos x="880" y="96"/>
                    </a:cxn>
                    <a:cxn ang="0">
                      <a:pos x="952" y="0"/>
                    </a:cxn>
                    <a:cxn ang="0">
                      <a:pos x="1448" y="48"/>
                    </a:cxn>
                  </a:cxnLst>
                  <a:rect l="0" t="0" r="r" b="b"/>
                  <a:pathLst>
                    <a:path w="1448" h="216">
                      <a:moveTo>
                        <a:pt x="0" y="216"/>
                      </a:moveTo>
                      <a:lnTo>
                        <a:pt x="424" y="120"/>
                      </a:lnTo>
                      <a:lnTo>
                        <a:pt x="816" y="40"/>
                      </a:lnTo>
                      <a:lnTo>
                        <a:pt x="880" y="96"/>
                      </a:lnTo>
                      <a:lnTo>
                        <a:pt x="952" y="0"/>
                      </a:lnTo>
                      <a:lnTo>
                        <a:pt x="1448" y="48"/>
                      </a:ln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sp>
            <p:nvSpPr>
              <p:cNvPr id="9236" name="Freeform 20"/>
              <p:cNvSpPr>
                <a:spLocks/>
              </p:cNvSpPr>
              <p:nvPr/>
            </p:nvSpPr>
            <p:spPr bwMode="auto">
              <a:xfrm rot="-1237793">
                <a:off x="1729" y="2458"/>
                <a:ext cx="244" cy="378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80"/>
                  </a:cxn>
                  <a:cxn ang="0">
                    <a:pos x="10" y="382"/>
                  </a:cxn>
                  <a:cxn ang="0">
                    <a:pos x="34" y="466"/>
                  </a:cxn>
                  <a:cxn ang="0">
                    <a:pos x="217" y="514"/>
                  </a:cxn>
                  <a:cxn ang="0">
                    <a:pos x="340" y="517"/>
                  </a:cxn>
                  <a:cxn ang="0">
                    <a:pos x="223" y="409"/>
                  </a:cxn>
                  <a:cxn ang="0">
                    <a:pos x="178" y="307"/>
                  </a:cxn>
                  <a:cxn ang="0">
                    <a:pos x="124" y="214"/>
                  </a:cxn>
                  <a:cxn ang="0">
                    <a:pos x="88" y="136"/>
                  </a:cxn>
                  <a:cxn ang="0">
                    <a:pos x="49" y="43"/>
                  </a:cxn>
                  <a:cxn ang="0">
                    <a:pos x="106" y="295"/>
                  </a:cxn>
                  <a:cxn ang="0">
                    <a:pos x="142" y="379"/>
                  </a:cxn>
                  <a:cxn ang="0">
                    <a:pos x="151" y="496"/>
                  </a:cxn>
                  <a:cxn ang="0">
                    <a:pos x="61" y="475"/>
                  </a:cxn>
                  <a:cxn ang="0">
                    <a:pos x="49" y="451"/>
                  </a:cxn>
                  <a:cxn ang="0">
                    <a:pos x="58" y="406"/>
                  </a:cxn>
                  <a:cxn ang="0">
                    <a:pos x="37" y="304"/>
                  </a:cxn>
                  <a:cxn ang="0">
                    <a:pos x="73" y="244"/>
                  </a:cxn>
                  <a:cxn ang="0">
                    <a:pos x="61" y="136"/>
                  </a:cxn>
                  <a:cxn ang="0">
                    <a:pos x="40" y="7"/>
                  </a:cxn>
                </a:cxnLst>
                <a:rect l="0" t="0" r="r" b="b"/>
                <a:pathLst>
                  <a:path w="341" h="534">
                    <a:moveTo>
                      <a:pt x="40" y="7"/>
                    </a:moveTo>
                    <a:cubicBezTo>
                      <a:pt x="35" y="14"/>
                      <a:pt x="36" y="118"/>
                      <a:pt x="31" y="180"/>
                    </a:cubicBezTo>
                    <a:cubicBezTo>
                      <a:pt x="26" y="242"/>
                      <a:pt x="9" y="334"/>
                      <a:pt x="10" y="382"/>
                    </a:cubicBezTo>
                    <a:cubicBezTo>
                      <a:pt x="11" y="430"/>
                      <a:pt x="0" y="444"/>
                      <a:pt x="34" y="466"/>
                    </a:cubicBezTo>
                    <a:cubicBezTo>
                      <a:pt x="68" y="488"/>
                      <a:pt x="166" y="505"/>
                      <a:pt x="217" y="514"/>
                    </a:cubicBezTo>
                    <a:cubicBezTo>
                      <a:pt x="268" y="523"/>
                      <a:pt x="339" y="534"/>
                      <a:pt x="340" y="517"/>
                    </a:cubicBezTo>
                    <a:cubicBezTo>
                      <a:pt x="341" y="500"/>
                      <a:pt x="250" y="444"/>
                      <a:pt x="223" y="409"/>
                    </a:cubicBezTo>
                    <a:cubicBezTo>
                      <a:pt x="196" y="374"/>
                      <a:pt x="194" y="339"/>
                      <a:pt x="178" y="307"/>
                    </a:cubicBezTo>
                    <a:cubicBezTo>
                      <a:pt x="162" y="275"/>
                      <a:pt x="139" y="243"/>
                      <a:pt x="124" y="214"/>
                    </a:cubicBezTo>
                    <a:cubicBezTo>
                      <a:pt x="109" y="185"/>
                      <a:pt x="100" y="164"/>
                      <a:pt x="88" y="136"/>
                    </a:cubicBezTo>
                    <a:cubicBezTo>
                      <a:pt x="76" y="108"/>
                      <a:pt x="46" y="17"/>
                      <a:pt x="49" y="43"/>
                    </a:cubicBezTo>
                    <a:cubicBezTo>
                      <a:pt x="52" y="69"/>
                      <a:pt x="91" y="239"/>
                      <a:pt x="106" y="295"/>
                    </a:cubicBezTo>
                    <a:cubicBezTo>
                      <a:pt x="121" y="351"/>
                      <a:pt x="135" y="346"/>
                      <a:pt x="142" y="379"/>
                    </a:cubicBezTo>
                    <a:cubicBezTo>
                      <a:pt x="149" y="412"/>
                      <a:pt x="164" y="480"/>
                      <a:pt x="151" y="496"/>
                    </a:cubicBezTo>
                    <a:cubicBezTo>
                      <a:pt x="138" y="512"/>
                      <a:pt x="78" y="482"/>
                      <a:pt x="61" y="475"/>
                    </a:cubicBezTo>
                    <a:cubicBezTo>
                      <a:pt x="44" y="468"/>
                      <a:pt x="49" y="462"/>
                      <a:pt x="49" y="451"/>
                    </a:cubicBezTo>
                    <a:cubicBezTo>
                      <a:pt x="49" y="440"/>
                      <a:pt x="60" y="430"/>
                      <a:pt x="58" y="406"/>
                    </a:cubicBezTo>
                    <a:cubicBezTo>
                      <a:pt x="56" y="382"/>
                      <a:pt x="35" y="331"/>
                      <a:pt x="37" y="304"/>
                    </a:cubicBezTo>
                    <a:cubicBezTo>
                      <a:pt x="39" y="277"/>
                      <a:pt x="69" y="272"/>
                      <a:pt x="73" y="244"/>
                    </a:cubicBezTo>
                    <a:cubicBezTo>
                      <a:pt x="77" y="216"/>
                      <a:pt x="66" y="175"/>
                      <a:pt x="61" y="136"/>
                    </a:cubicBezTo>
                    <a:cubicBezTo>
                      <a:pt x="56" y="97"/>
                      <a:pt x="45" y="0"/>
                      <a:pt x="40" y="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50000">
                    <a:srgbClr val="FFFF00"/>
                  </a:gs>
                  <a:gs pos="100000">
                    <a:srgbClr val="FFFF66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37" name="Freeform 21"/>
              <p:cNvSpPr>
                <a:spLocks/>
              </p:cNvSpPr>
              <p:nvPr/>
            </p:nvSpPr>
            <p:spPr bwMode="auto">
              <a:xfrm rot="-1237793">
                <a:off x="1889" y="2448"/>
                <a:ext cx="23" cy="76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38" name="Freeform 22"/>
              <p:cNvSpPr>
                <a:spLocks/>
              </p:cNvSpPr>
              <p:nvPr/>
            </p:nvSpPr>
            <p:spPr bwMode="auto">
              <a:xfrm rot="-163975">
                <a:off x="1939" y="2426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39" name="Freeform 23"/>
              <p:cNvSpPr>
                <a:spLocks/>
              </p:cNvSpPr>
              <p:nvPr/>
            </p:nvSpPr>
            <p:spPr bwMode="auto">
              <a:xfrm rot="-1603623">
                <a:off x="1995" y="2405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0" name="Freeform 24"/>
              <p:cNvSpPr>
                <a:spLocks/>
              </p:cNvSpPr>
              <p:nvPr/>
            </p:nvSpPr>
            <p:spPr bwMode="auto">
              <a:xfrm rot="-1603623">
                <a:off x="2015" y="2506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1" name="Freeform 25"/>
              <p:cNvSpPr>
                <a:spLocks/>
              </p:cNvSpPr>
              <p:nvPr/>
            </p:nvSpPr>
            <p:spPr bwMode="auto">
              <a:xfrm rot="20362207" flipH="1">
                <a:off x="2058" y="2484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2" name="Freeform 26"/>
              <p:cNvSpPr>
                <a:spLocks/>
              </p:cNvSpPr>
              <p:nvPr/>
            </p:nvSpPr>
            <p:spPr bwMode="auto">
              <a:xfrm rot="-676974">
                <a:off x="2042" y="2385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3" name="Freeform 27"/>
              <p:cNvSpPr>
                <a:spLocks/>
              </p:cNvSpPr>
              <p:nvPr/>
            </p:nvSpPr>
            <p:spPr bwMode="auto">
              <a:xfrm rot="-1237793">
                <a:off x="1650" y="2191"/>
                <a:ext cx="933" cy="166"/>
              </a:xfrm>
              <a:custGeom>
                <a:avLst/>
                <a:gdLst/>
                <a:ahLst/>
                <a:cxnLst>
                  <a:cxn ang="0">
                    <a:pos x="0" y="213"/>
                  </a:cxn>
                  <a:cxn ang="0">
                    <a:pos x="816" y="42"/>
                  </a:cxn>
                  <a:cxn ang="0">
                    <a:pos x="873" y="108"/>
                  </a:cxn>
                  <a:cxn ang="0">
                    <a:pos x="951" y="0"/>
                  </a:cxn>
                  <a:cxn ang="0">
                    <a:pos x="1237" y="27"/>
                  </a:cxn>
                  <a:cxn ang="0">
                    <a:pos x="1302" y="90"/>
                  </a:cxn>
                  <a:cxn ang="0">
                    <a:pos x="6" y="234"/>
                  </a:cxn>
                </a:cxnLst>
                <a:rect l="0" t="0" r="r" b="b"/>
                <a:pathLst>
                  <a:path w="1302" h="234">
                    <a:moveTo>
                      <a:pt x="0" y="213"/>
                    </a:moveTo>
                    <a:lnTo>
                      <a:pt x="816" y="42"/>
                    </a:lnTo>
                    <a:lnTo>
                      <a:pt x="873" y="108"/>
                    </a:lnTo>
                    <a:lnTo>
                      <a:pt x="951" y="0"/>
                    </a:lnTo>
                    <a:lnTo>
                      <a:pt x="1237" y="27"/>
                    </a:lnTo>
                    <a:lnTo>
                      <a:pt x="1302" y="90"/>
                    </a:lnTo>
                    <a:lnTo>
                      <a:pt x="6" y="234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5000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4" name="Freeform 28"/>
              <p:cNvSpPr>
                <a:spLocks/>
              </p:cNvSpPr>
              <p:nvPr/>
            </p:nvSpPr>
            <p:spPr bwMode="auto">
              <a:xfrm rot="-2387203">
                <a:off x="2443" y="2186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5" name="Freeform 29"/>
              <p:cNvSpPr>
                <a:spLocks/>
              </p:cNvSpPr>
              <p:nvPr/>
            </p:nvSpPr>
            <p:spPr bwMode="auto">
              <a:xfrm rot="19212797" flipH="1">
                <a:off x="2435" y="2104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6" name="Freeform 30"/>
              <p:cNvSpPr>
                <a:spLocks/>
              </p:cNvSpPr>
              <p:nvPr/>
            </p:nvSpPr>
            <p:spPr bwMode="auto">
              <a:xfrm rot="-2387203">
                <a:off x="2376" y="2195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7" name="Freeform 31"/>
              <p:cNvSpPr>
                <a:spLocks/>
              </p:cNvSpPr>
              <p:nvPr/>
            </p:nvSpPr>
            <p:spPr bwMode="auto">
              <a:xfrm rot="-2387203">
                <a:off x="2498" y="2296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8" name="Freeform 32"/>
              <p:cNvSpPr>
                <a:spLocks/>
              </p:cNvSpPr>
              <p:nvPr/>
            </p:nvSpPr>
            <p:spPr bwMode="auto">
              <a:xfrm rot="-2387203">
                <a:off x="2454" y="2333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49" name="Freeform 33"/>
              <p:cNvSpPr>
                <a:spLocks/>
              </p:cNvSpPr>
              <p:nvPr/>
            </p:nvSpPr>
            <p:spPr bwMode="auto">
              <a:xfrm rot="-2387203">
                <a:off x="2409" y="2378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0" name="Freeform 34"/>
              <p:cNvSpPr>
                <a:spLocks/>
              </p:cNvSpPr>
              <p:nvPr/>
            </p:nvSpPr>
            <p:spPr bwMode="auto">
              <a:xfrm rot="-2387203">
                <a:off x="2367" y="2423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1" name="Freeform 35"/>
              <p:cNvSpPr>
                <a:spLocks/>
              </p:cNvSpPr>
              <p:nvPr/>
            </p:nvSpPr>
            <p:spPr bwMode="auto">
              <a:xfrm rot="-2387203">
                <a:off x="2324" y="2449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2" name="Freeform 36"/>
              <p:cNvSpPr>
                <a:spLocks/>
              </p:cNvSpPr>
              <p:nvPr/>
            </p:nvSpPr>
            <p:spPr bwMode="auto">
              <a:xfrm rot="20362207" flipH="1">
                <a:off x="2125" y="2540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3" name="Freeform 37"/>
              <p:cNvSpPr>
                <a:spLocks/>
              </p:cNvSpPr>
              <p:nvPr/>
            </p:nvSpPr>
            <p:spPr bwMode="auto">
              <a:xfrm rot="20362207" flipH="1">
                <a:off x="2178" y="2520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4" name="Freeform 38"/>
              <p:cNvSpPr>
                <a:spLocks/>
              </p:cNvSpPr>
              <p:nvPr/>
            </p:nvSpPr>
            <p:spPr bwMode="auto">
              <a:xfrm rot="20362207" flipH="1">
                <a:off x="2248" y="2493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5" name="Freeform 39"/>
              <p:cNvSpPr>
                <a:spLocks/>
              </p:cNvSpPr>
              <p:nvPr/>
            </p:nvSpPr>
            <p:spPr bwMode="auto">
              <a:xfrm rot="20362207" flipH="1">
                <a:off x="2367" y="2528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6" name="Freeform 40"/>
              <p:cNvSpPr>
                <a:spLocks/>
              </p:cNvSpPr>
              <p:nvPr/>
            </p:nvSpPr>
            <p:spPr bwMode="auto">
              <a:xfrm rot="20362207" flipH="1">
                <a:off x="2083" y="2390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7" name="Freeform 41"/>
              <p:cNvSpPr>
                <a:spLocks/>
              </p:cNvSpPr>
              <p:nvPr/>
            </p:nvSpPr>
            <p:spPr bwMode="auto">
              <a:xfrm rot="-345816">
                <a:off x="2133" y="2393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8" name="Freeform 42"/>
              <p:cNvSpPr>
                <a:spLocks/>
              </p:cNvSpPr>
              <p:nvPr/>
            </p:nvSpPr>
            <p:spPr bwMode="auto">
              <a:xfrm rot="-1603623">
                <a:off x="2170" y="2388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59" name="Freeform 43"/>
              <p:cNvSpPr>
                <a:spLocks/>
              </p:cNvSpPr>
              <p:nvPr/>
            </p:nvSpPr>
            <p:spPr bwMode="auto">
              <a:xfrm rot="-1603623">
                <a:off x="2331" y="2309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60" name="Freeform 44"/>
              <p:cNvSpPr>
                <a:spLocks/>
              </p:cNvSpPr>
              <p:nvPr/>
            </p:nvSpPr>
            <p:spPr bwMode="auto">
              <a:xfrm rot="-2387203">
                <a:off x="2376" y="2295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61" name="Freeform 45"/>
              <p:cNvSpPr>
                <a:spLocks/>
              </p:cNvSpPr>
              <p:nvPr/>
            </p:nvSpPr>
            <p:spPr bwMode="auto">
              <a:xfrm rot="-1603623">
                <a:off x="2209" y="2376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62" name="Freeform 46"/>
              <p:cNvSpPr>
                <a:spLocks/>
              </p:cNvSpPr>
              <p:nvPr/>
            </p:nvSpPr>
            <p:spPr bwMode="auto">
              <a:xfrm rot="-345816">
                <a:off x="2242" y="2366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63" name="Freeform 47"/>
              <p:cNvSpPr>
                <a:spLocks/>
              </p:cNvSpPr>
              <p:nvPr/>
            </p:nvSpPr>
            <p:spPr bwMode="auto">
              <a:xfrm rot="-1603623">
                <a:off x="2275" y="2356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64" name="Freeform 48"/>
              <p:cNvSpPr>
                <a:spLocks/>
              </p:cNvSpPr>
              <p:nvPr/>
            </p:nvSpPr>
            <p:spPr bwMode="auto">
              <a:xfrm rot="-1603623">
                <a:off x="2300" y="2337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65" name="Freeform 49"/>
              <p:cNvSpPr>
                <a:spLocks/>
              </p:cNvSpPr>
              <p:nvPr/>
            </p:nvSpPr>
            <p:spPr bwMode="auto">
              <a:xfrm rot="-2387203">
                <a:off x="2370" y="2247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66" name="Freeform 50"/>
              <p:cNvSpPr>
                <a:spLocks/>
              </p:cNvSpPr>
              <p:nvPr/>
            </p:nvSpPr>
            <p:spPr bwMode="auto">
              <a:xfrm rot="-2387203">
                <a:off x="2523" y="2192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267" name="Freeform 51"/>
              <p:cNvSpPr>
                <a:spLocks/>
              </p:cNvSpPr>
              <p:nvPr/>
            </p:nvSpPr>
            <p:spPr bwMode="auto">
              <a:xfrm rot="20362207" flipH="1">
                <a:off x="2286" y="2477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</p:grpSp>
      </p:grpSp>
      <p:sp>
        <p:nvSpPr>
          <p:cNvPr id="9309" name="AutoShape 93"/>
          <p:cNvSpPr>
            <a:spLocks noChangeArrowheads="1"/>
          </p:cNvSpPr>
          <p:nvPr/>
        </p:nvSpPr>
        <p:spPr bwMode="auto">
          <a:xfrm>
            <a:off x="5489575" y="3537597"/>
            <a:ext cx="1915795" cy="1140495"/>
          </a:xfrm>
          <a:prstGeom prst="triangle">
            <a:avLst>
              <a:gd name="adj" fmla="val 48144"/>
            </a:avLst>
          </a:prstGeom>
          <a:gradFill rotWithShape="1">
            <a:gsLst>
              <a:gs pos="0">
                <a:srgbClr val="66FFFF"/>
              </a:gs>
              <a:gs pos="50000">
                <a:srgbClr val="00CCFF"/>
              </a:gs>
              <a:gs pos="100000">
                <a:srgbClr val="66FFFF"/>
              </a:gs>
            </a:gsLst>
            <a:lin ang="18900000" scaled="1"/>
          </a:gradFill>
          <a:ln w="9525" algn="ctr">
            <a:prstDash val="sysDot"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</a:sp3d>
        </p:spPr>
        <p:txBody>
          <a:bodyPr wrap="none" lIns="117483" tIns="58742" rIns="117483" bIns="58742" anchor="ctr">
            <a:flatTx/>
          </a:bodyPr>
          <a:lstStyle/>
          <a:p>
            <a:endParaRPr lang="ru-RU" sz="4202"/>
          </a:p>
        </p:txBody>
      </p:sp>
      <p:grpSp>
        <p:nvGrpSpPr>
          <p:cNvPr id="5" name="Group 94"/>
          <p:cNvGrpSpPr>
            <a:grpSpLocks/>
          </p:cNvGrpSpPr>
          <p:nvPr/>
        </p:nvGrpSpPr>
        <p:grpSpPr bwMode="auto">
          <a:xfrm>
            <a:off x="940119" y="3374155"/>
            <a:ext cx="5013960" cy="213732"/>
            <a:chOff x="240" y="2736"/>
            <a:chExt cx="2256" cy="768"/>
          </a:xfrm>
        </p:grpSpPr>
        <p:sp>
          <p:nvSpPr>
            <p:cNvPr id="9311" name="AutoShape 95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9312" name="Oval 96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</p:grpSp>
      <p:grpSp>
        <p:nvGrpSpPr>
          <p:cNvPr id="6" name="Group 97"/>
          <p:cNvGrpSpPr>
            <a:grpSpLocks/>
          </p:cNvGrpSpPr>
          <p:nvPr/>
        </p:nvGrpSpPr>
        <p:grpSpPr bwMode="auto">
          <a:xfrm>
            <a:off x="7234238" y="3374155"/>
            <a:ext cx="5013960" cy="213732"/>
            <a:chOff x="240" y="2736"/>
            <a:chExt cx="2256" cy="768"/>
          </a:xfrm>
        </p:grpSpPr>
        <p:sp>
          <p:nvSpPr>
            <p:cNvPr id="9314" name="AutoShape 98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9315" name="Oval 99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</p:grpSp>
      <p:sp>
        <p:nvSpPr>
          <p:cNvPr id="9316" name="AutoShape 100"/>
          <p:cNvSpPr>
            <a:spLocks noChangeArrowheads="1"/>
          </p:cNvSpPr>
          <p:nvPr/>
        </p:nvSpPr>
        <p:spPr bwMode="auto">
          <a:xfrm>
            <a:off x="5740718" y="3440610"/>
            <a:ext cx="1493520" cy="53881"/>
          </a:xfrm>
          <a:prstGeom prst="triangle">
            <a:avLst>
              <a:gd name="adj" fmla="val 50000"/>
            </a:avLst>
          </a:prstGeom>
          <a:noFill/>
          <a:ln w="57150">
            <a:solidFill>
              <a:schemeClr val="accent2"/>
            </a:solidFill>
            <a:miter lim="800000"/>
            <a:headEnd type="none" w="lg" len="lg"/>
            <a:tailEnd type="none" w="lg" len="lg"/>
          </a:ln>
          <a:effectLst/>
          <a:scene3d>
            <a:camera prst="legacyObliqueTopRight">
              <a:rot lat="0" lon="209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lIns="117483" tIns="58742" rIns="117483" bIns="58742" anchor="ctr">
            <a:flatTx/>
          </a:bodyPr>
          <a:lstStyle/>
          <a:p>
            <a:endParaRPr lang="ru-RU" sz="4202"/>
          </a:p>
        </p:txBody>
      </p:sp>
      <p:grpSp>
        <p:nvGrpSpPr>
          <p:cNvPr id="7" name="Group 101"/>
          <p:cNvGrpSpPr>
            <a:grpSpLocks/>
          </p:cNvGrpSpPr>
          <p:nvPr/>
        </p:nvGrpSpPr>
        <p:grpSpPr bwMode="auto">
          <a:xfrm>
            <a:off x="451168" y="1989397"/>
            <a:ext cx="1511300" cy="1384758"/>
            <a:chOff x="1025" y="2068"/>
            <a:chExt cx="1298" cy="1231"/>
          </a:xfrm>
        </p:grpSpPr>
        <p:sp>
          <p:nvSpPr>
            <p:cNvPr id="9318" name="Freeform 102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19" name="Freeform 10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20" name="Freeform 10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21" name="Freeform 10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22" name="Freeform 10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23" name="Freeform 10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24" name="Freeform 10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25" name="Freeform 10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26" name="Freeform 11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8" name="Group 111"/>
          <p:cNvGrpSpPr>
            <a:grpSpLocks/>
          </p:cNvGrpSpPr>
          <p:nvPr/>
        </p:nvGrpSpPr>
        <p:grpSpPr bwMode="auto">
          <a:xfrm>
            <a:off x="1560195" y="1989397"/>
            <a:ext cx="1511300" cy="1384758"/>
            <a:chOff x="1025" y="2068"/>
            <a:chExt cx="1298" cy="1231"/>
          </a:xfrm>
        </p:grpSpPr>
        <p:sp>
          <p:nvSpPr>
            <p:cNvPr id="9328" name="Freeform 112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29" name="Freeform 11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30" name="Freeform 11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31" name="Freeform 11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32" name="Freeform 11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33" name="Freeform 11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34" name="Freeform 11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35" name="Freeform 11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36" name="Freeform 12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9" name="Group 121"/>
          <p:cNvGrpSpPr>
            <a:grpSpLocks/>
          </p:cNvGrpSpPr>
          <p:nvPr/>
        </p:nvGrpSpPr>
        <p:grpSpPr bwMode="auto">
          <a:xfrm>
            <a:off x="2566988" y="2070219"/>
            <a:ext cx="1511300" cy="1384759"/>
            <a:chOff x="1025" y="2068"/>
            <a:chExt cx="1298" cy="1231"/>
          </a:xfrm>
        </p:grpSpPr>
        <p:sp>
          <p:nvSpPr>
            <p:cNvPr id="9338" name="Freeform 122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39" name="Freeform 12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40" name="Freeform 12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41" name="Freeform 12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42" name="Freeform 12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43" name="Freeform 12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44" name="Freeform 12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45" name="Freeform 12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46" name="Freeform 13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10" name="Group 131"/>
          <p:cNvGrpSpPr>
            <a:grpSpLocks/>
          </p:cNvGrpSpPr>
          <p:nvPr/>
        </p:nvGrpSpPr>
        <p:grpSpPr bwMode="auto">
          <a:xfrm>
            <a:off x="3676015" y="2070219"/>
            <a:ext cx="1511300" cy="1384759"/>
            <a:chOff x="1025" y="2068"/>
            <a:chExt cx="1298" cy="1231"/>
          </a:xfrm>
        </p:grpSpPr>
        <p:sp>
          <p:nvSpPr>
            <p:cNvPr id="9348" name="Freeform 132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49" name="Freeform 13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50" name="Freeform 13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51" name="Freeform 13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52" name="Freeform 13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53" name="Freeform 13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54" name="Freeform 13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55" name="Freeform 13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56" name="Freeform 14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11" name="Group 141"/>
          <p:cNvGrpSpPr>
            <a:grpSpLocks/>
          </p:cNvGrpSpPr>
          <p:nvPr/>
        </p:nvGrpSpPr>
        <p:grpSpPr bwMode="auto">
          <a:xfrm>
            <a:off x="4685030" y="2070219"/>
            <a:ext cx="1511300" cy="1384759"/>
            <a:chOff x="1025" y="2068"/>
            <a:chExt cx="1298" cy="1231"/>
          </a:xfrm>
        </p:grpSpPr>
        <p:sp>
          <p:nvSpPr>
            <p:cNvPr id="9358" name="Freeform 142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59" name="Freeform 14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60" name="Freeform 14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61" name="Freeform 14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62" name="Freeform 14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63" name="Freeform 14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64" name="Freeform 14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65" name="Freeform 14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66" name="Freeform 15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9367" name="Text Box 151"/>
          <p:cNvSpPr txBox="1">
            <a:spLocks noChangeArrowheads="1"/>
          </p:cNvSpPr>
          <p:nvPr/>
        </p:nvSpPr>
        <p:spPr bwMode="auto">
          <a:xfrm>
            <a:off x="4893573" y="2315236"/>
            <a:ext cx="1274404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4310" b="1" i="1" dirty="0" err="1">
                <a:latin typeface="Arial" pitchFamily="34" charset="0"/>
                <a:cs typeface="Arial" pitchFamily="34" charset="0"/>
              </a:rPr>
              <a:t>х</a:t>
            </a:r>
            <a:r>
              <a:rPr lang="ru-RU" sz="4310" b="1" i="1" dirty="0">
                <a:latin typeface="Arial" pitchFamily="34" charset="0"/>
                <a:cs typeface="Arial" pitchFamily="34" charset="0"/>
              </a:rPr>
              <a:t> кг</a:t>
            </a:r>
          </a:p>
        </p:txBody>
      </p:sp>
      <p:sp>
        <p:nvSpPr>
          <p:cNvPr id="9368" name="Text Box 152"/>
          <p:cNvSpPr txBox="1">
            <a:spLocks noChangeArrowheads="1"/>
          </p:cNvSpPr>
          <p:nvPr/>
        </p:nvSpPr>
        <p:spPr bwMode="auto">
          <a:xfrm>
            <a:off x="473776" y="2368861"/>
            <a:ext cx="1274404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4310" b="1" i="1" dirty="0" err="1">
                <a:latin typeface="Arial" pitchFamily="34" charset="0"/>
                <a:cs typeface="Arial" pitchFamily="34" charset="0"/>
              </a:rPr>
              <a:t>х</a:t>
            </a:r>
            <a:r>
              <a:rPr lang="ru-RU" sz="4310" b="1" i="1" dirty="0">
                <a:latin typeface="Arial" pitchFamily="34" charset="0"/>
                <a:cs typeface="Arial" pitchFamily="34" charset="0"/>
              </a:rPr>
              <a:t> кг</a:t>
            </a:r>
          </a:p>
        </p:txBody>
      </p:sp>
      <p:sp>
        <p:nvSpPr>
          <p:cNvPr id="9369" name="Text Box 153"/>
          <p:cNvSpPr txBox="1">
            <a:spLocks noChangeArrowheads="1"/>
          </p:cNvSpPr>
          <p:nvPr/>
        </p:nvSpPr>
        <p:spPr bwMode="auto">
          <a:xfrm>
            <a:off x="1551417" y="2291887"/>
            <a:ext cx="1120516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4310" b="1" i="1" dirty="0" err="1">
                <a:latin typeface="Arial" pitchFamily="34" charset="0"/>
                <a:cs typeface="Arial" pitchFamily="34" charset="0"/>
              </a:rPr>
              <a:t>хкг</a:t>
            </a:r>
            <a:endParaRPr lang="ru-RU" sz="431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70" name="Text Box 154"/>
          <p:cNvSpPr txBox="1">
            <a:spLocks noChangeArrowheads="1"/>
          </p:cNvSpPr>
          <p:nvPr/>
        </p:nvSpPr>
        <p:spPr bwMode="auto">
          <a:xfrm>
            <a:off x="2570059" y="2291887"/>
            <a:ext cx="1274404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4310" b="1" i="1" dirty="0" err="1">
                <a:latin typeface="Arial" pitchFamily="34" charset="0"/>
                <a:cs typeface="Arial" pitchFamily="34" charset="0"/>
              </a:rPr>
              <a:t>х</a:t>
            </a:r>
            <a:r>
              <a:rPr lang="ru-RU" sz="4310" b="1" i="1" dirty="0">
                <a:latin typeface="Arial" pitchFamily="34" charset="0"/>
                <a:cs typeface="Arial" pitchFamily="34" charset="0"/>
              </a:rPr>
              <a:t> кг</a:t>
            </a:r>
          </a:p>
        </p:txBody>
      </p:sp>
      <p:sp>
        <p:nvSpPr>
          <p:cNvPr id="9371" name="Text Box 155"/>
          <p:cNvSpPr txBox="1">
            <a:spLocks noChangeArrowheads="1"/>
          </p:cNvSpPr>
          <p:nvPr/>
        </p:nvSpPr>
        <p:spPr bwMode="auto">
          <a:xfrm>
            <a:off x="3601198" y="2372710"/>
            <a:ext cx="1274404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4310" b="1" i="1" dirty="0" err="1">
                <a:latin typeface="Arial" pitchFamily="34" charset="0"/>
                <a:cs typeface="Arial" pitchFamily="34" charset="0"/>
              </a:rPr>
              <a:t>х</a:t>
            </a:r>
            <a:r>
              <a:rPr lang="ru-RU" sz="4310" b="1" i="1" dirty="0">
                <a:latin typeface="Arial" pitchFamily="34" charset="0"/>
                <a:cs typeface="Arial" pitchFamily="34" charset="0"/>
              </a:rPr>
              <a:t> кг</a:t>
            </a:r>
          </a:p>
        </p:txBody>
      </p:sp>
      <p:grpSp>
        <p:nvGrpSpPr>
          <p:cNvPr id="12" name="Group 156"/>
          <p:cNvGrpSpPr>
            <a:grpSpLocks/>
          </p:cNvGrpSpPr>
          <p:nvPr/>
        </p:nvGrpSpPr>
        <p:grpSpPr bwMode="auto">
          <a:xfrm>
            <a:off x="7205345" y="2046870"/>
            <a:ext cx="1511300" cy="1384758"/>
            <a:chOff x="1025" y="2068"/>
            <a:chExt cx="1298" cy="1231"/>
          </a:xfrm>
        </p:grpSpPr>
        <p:sp>
          <p:nvSpPr>
            <p:cNvPr id="9373" name="Freeform 157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74" name="Freeform 15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75" name="Freeform 15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76" name="Freeform 16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77" name="Freeform 16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78" name="Freeform 16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79" name="Freeform 16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80" name="Freeform 16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81" name="Freeform 16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13" name="Group 166"/>
          <p:cNvGrpSpPr>
            <a:grpSpLocks/>
          </p:cNvGrpSpPr>
          <p:nvPr/>
        </p:nvGrpSpPr>
        <p:grpSpPr bwMode="auto">
          <a:xfrm>
            <a:off x="8214360" y="2046870"/>
            <a:ext cx="1511300" cy="1384758"/>
            <a:chOff x="1025" y="2068"/>
            <a:chExt cx="1298" cy="1231"/>
          </a:xfrm>
        </p:grpSpPr>
        <p:sp>
          <p:nvSpPr>
            <p:cNvPr id="9383" name="Freeform 167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84" name="Freeform 16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85" name="Freeform 16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86" name="Freeform 17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87" name="Freeform 17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88" name="Freeform 17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89" name="Freeform 17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90" name="Freeform 17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91" name="Freeform 17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9392" name="Text Box 176"/>
          <p:cNvSpPr txBox="1">
            <a:spLocks noChangeArrowheads="1"/>
          </p:cNvSpPr>
          <p:nvPr/>
        </p:nvSpPr>
        <p:spPr bwMode="auto">
          <a:xfrm>
            <a:off x="8479108" y="2291887"/>
            <a:ext cx="1274404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4310" b="1" i="1" dirty="0" err="1">
                <a:latin typeface="Arial" pitchFamily="34" charset="0"/>
                <a:cs typeface="Arial" pitchFamily="34" charset="0"/>
              </a:rPr>
              <a:t>х</a:t>
            </a:r>
            <a:r>
              <a:rPr lang="ru-RU" sz="4310" b="1" i="1" dirty="0">
                <a:latin typeface="Arial" pitchFamily="34" charset="0"/>
                <a:cs typeface="Arial" pitchFamily="34" charset="0"/>
              </a:rPr>
              <a:t> кг</a:t>
            </a:r>
          </a:p>
        </p:txBody>
      </p:sp>
      <p:sp>
        <p:nvSpPr>
          <p:cNvPr id="9393" name="Text Box 177"/>
          <p:cNvSpPr txBox="1">
            <a:spLocks noChangeArrowheads="1"/>
          </p:cNvSpPr>
          <p:nvPr/>
        </p:nvSpPr>
        <p:spPr bwMode="auto">
          <a:xfrm>
            <a:off x="7205345" y="2356715"/>
            <a:ext cx="1274404" cy="78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4310" b="1" i="1" dirty="0" err="1">
                <a:latin typeface="Arial" pitchFamily="34" charset="0"/>
                <a:cs typeface="Arial" pitchFamily="34" charset="0"/>
              </a:rPr>
              <a:t>х</a:t>
            </a:r>
            <a:r>
              <a:rPr lang="ru-RU" sz="4310" b="1" i="1" dirty="0">
                <a:latin typeface="Arial" pitchFamily="34" charset="0"/>
                <a:cs typeface="Arial" pitchFamily="34" charset="0"/>
              </a:rPr>
              <a:t> кг</a:t>
            </a:r>
          </a:p>
        </p:txBody>
      </p:sp>
      <p:grpSp>
        <p:nvGrpSpPr>
          <p:cNvPr id="14" name="Group 178"/>
          <p:cNvGrpSpPr>
            <a:grpSpLocks/>
          </p:cNvGrpSpPr>
          <p:nvPr/>
        </p:nvGrpSpPr>
        <p:grpSpPr bwMode="auto">
          <a:xfrm>
            <a:off x="9925682" y="1745133"/>
            <a:ext cx="1222785" cy="1627227"/>
            <a:chOff x="3984" y="2006"/>
            <a:chExt cx="682" cy="1133"/>
          </a:xfrm>
        </p:grpSpPr>
        <p:sp>
          <p:nvSpPr>
            <p:cNvPr id="9395" name="Freeform 179"/>
            <p:cNvSpPr>
              <a:spLocks/>
            </p:cNvSpPr>
            <p:nvPr/>
          </p:nvSpPr>
          <p:spPr bwMode="auto">
            <a:xfrm>
              <a:off x="3994" y="2006"/>
              <a:ext cx="672" cy="1133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396" name="Oval 180"/>
            <p:cNvSpPr>
              <a:spLocks noChangeArrowheads="1"/>
            </p:cNvSpPr>
            <p:nvPr/>
          </p:nvSpPr>
          <p:spPr bwMode="auto">
            <a:xfrm>
              <a:off x="4080" y="2016"/>
              <a:ext cx="480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9397" name="Text Box 181"/>
            <p:cNvSpPr txBox="1">
              <a:spLocks noChangeArrowheads="1"/>
            </p:cNvSpPr>
            <p:nvPr/>
          </p:nvSpPr>
          <p:spPr bwMode="auto">
            <a:xfrm>
              <a:off x="3984" y="2520"/>
              <a:ext cx="573" cy="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633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5кг</a:t>
              </a:r>
            </a:p>
          </p:txBody>
        </p:sp>
      </p:grpSp>
      <p:grpSp>
        <p:nvGrpSpPr>
          <p:cNvPr id="15" name="Group 182"/>
          <p:cNvGrpSpPr>
            <a:grpSpLocks/>
          </p:cNvGrpSpPr>
          <p:nvPr/>
        </p:nvGrpSpPr>
        <p:grpSpPr bwMode="auto">
          <a:xfrm>
            <a:off x="11136946" y="2397101"/>
            <a:ext cx="976853" cy="1085483"/>
            <a:chOff x="4656" y="2256"/>
            <a:chExt cx="570" cy="926"/>
          </a:xfrm>
        </p:grpSpPr>
        <p:sp>
          <p:nvSpPr>
            <p:cNvPr id="9399" name="Freeform 183"/>
            <p:cNvSpPr>
              <a:spLocks/>
            </p:cNvSpPr>
            <p:nvPr/>
          </p:nvSpPr>
          <p:spPr bwMode="auto">
            <a:xfrm>
              <a:off x="4704" y="2283"/>
              <a:ext cx="522" cy="808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9400" name="Oval 184"/>
            <p:cNvSpPr>
              <a:spLocks noChangeArrowheads="1"/>
            </p:cNvSpPr>
            <p:nvPr/>
          </p:nvSpPr>
          <p:spPr bwMode="auto">
            <a:xfrm>
              <a:off x="4793" y="2256"/>
              <a:ext cx="336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9401" name="Text Box 185"/>
            <p:cNvSpPr txBox="1">
              <a:spLocks noChangeArrowheads="1"/>
            </p:cNvSpPr>
            <p:nvPr/>
          </p:nvSpPr>
          <p:spPr bwMode="auto">
            <a:xfrm>
              <a:off x="4656" y="2636"/>
              <a:ext cx="485" cy="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3556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1кг</a:t>
              </a:r>
            </a:p>
          </p:txBody>
        </p:sp>
      </p:grpSp>
      <p:sp>
        <p:nvSpPr>
          <p:cNvPr id="9406" name="WordArt 190"/>
          <p:cNvSpPr>
            <a:spLocks noChangeArrowheads="1" noChangeShapeType="1" noTextEdit="1"/>
          </p:cNvSpPr>
          <p:nvPr/>
        </p:nvSpPr>
        <p:spPr bwMode="auto">
          <a:xfrm>
            <a:off x="6098541" y="5066031"/>
            <a:ext cx="4738370" cy="488527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= 2х + 6</a:t>
            </a:r>
          </a:p>
        </p:txBody>
      </p:sp>
      <p:grpSp>
        <p:nvGrpSpPr>
          <p:cNvPr id="16" name="Group 191"/>
          <p:cNvGrpSpPr>
            <a:grpSpLocks/>
          </p:cNvGrpSpPr>
          <p:nvPr/>
        </p:nvGrpSpPr>
        <p:grpSpPr bwMode="auto">
          <a:xfrm rot="1477406">
            <a:off x="1" y="5392913"/>
            <a:ext cx="2380298" cy="1201562"/>
            <a:chOff x="1634" y="1704"/>
            <a:chExt cx="1097" cy="732"/>
          </a:xfrm>
        </p:grpSpPr>
        <p:sp>
          <p:nvSpPr>
            <p:cNvPr id="9408" name="Freeform 192"/>
            <p:cNvSpPr>
              <a:spLocks/>
            </p:cNvSpPr>
            <p:nvPr/>
          </p:nvSpPr>
          <p:spPr bwMode="auto">
            <a:xfrm rot="-1237793">
              <a:off x="1654" y="2010"/>
              <a:ext cx="673" cy="384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36" y="376"/>
                </a:cxn>
                <a:cxn ang="0">
                  <a:pos x="332" y="520"/>
                </a:cxn>
                <a:cxn ang="0">
                  <a:pos x="940" y="512"/>
                </a:cxn>
              </a:cxnLst>
              <a:rect l="0" t="0" r="r" b="b"/>
              <a:pathLst>
                <a:path w="940" h="543">
                  <a:moveTo>
                    <a:pt x="116" y="0"/>
                  </a:moveTo>
                  <a:cubicBezTo>
                    <a:pt x="103" y="63"/>
                    <a:pt x="0" y="289"/>
                    <a:pt x="36" y="376"/>
                  </a:cubicBezTo>
                  <a:cubicBezTo>
                    <a:pt x="72" y="463"/>
                    <a:pt x="181" y="497"/>
                    <a:pt x="332" y="520"/>
                  </a:cubicBezTo>
                  <a:cubicBezTo>
                    <a:pt x="483" y="543"/>
                    <a:pt x="813" y="514"/>
                    <a:pt x="940" y="512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grpSp>
          <p:nvGrpSpPr>
            <p:cNvPr id="17" name="Group 193"/>
            <p:cNvGrpSpPr>
              <a:grpSpLocks/>
            </p:cNvGrpSpPr>
            <p:nvPr/>
          </p:nvGrpSpPr>
          <p:grpSpPr bwMode="auto">
            <a:xfrm>
              <a:off x="1634" y="1704"/>
              <a:ext cx="1097" cy="732"/>
              <a:chOff x="1650" y="2104"/>
              <a:chExt cx="1097" cy="732"/>
            </a:xfrm>
          </p:grpSpPr>
          <p:grpSp>
            <p:nvGrpSpPr>
              <p:cNvPr id="18" name="Group 194"/>
              <p:cNvGrpSpPr>
                <a:grpSpLocks/>
              </p:cNvGrpSpPr>
              <p:nvPr/>
            </p:nvGrpSpPr>
            <p:grpSpPr bwMode="auto">
              <a:xfrm rot="-1237793">
                <a:off x="1704" y="2160"/>
                <a:ext cx="1043" cy="535"/>
                <a:chOff x="704" y="1584"/>
                <a:chExt cx="1456" cy="756"/>
              </a:xfrm>
            </p:grpSpPr>
            <p:sp>
              <p:nvSpPr>
                <p:cNvPr id="9411" name="Freeform 195"/>
                <p:cNvSpPr>
                  <a:spLocks/>
                </p:cNvSpPr>
                <p:nvPr/>
              </p:nvSpPr>
              <p:spPr bwMode="auto">
                <a:xfrm>
                  <a:off x="704" y="1632"/>
                  <a:ext cx="1440" cy="708"/>
                </a:xfrm>
                <a:custGeom>
                  <a:avLst/>
                  <a:gdLst/>
                  <a:ahLst/>
                  <a:cxnLst>
                    <a:cxn ang="0">
                      <a:pos x="0" y="176"/>
                    </a:cxn>
                    <a:cxn ang="0">
                      <a:pos x="360" y="608"/>
                    </a:cxn>
                    <a:cxn ang="0">
                      <a:pos x="848" y="680"/>
                    </a:cxn>
                    <a:cxn ang="0">
                      <a:pos x="1272" y="440"/>
                    </a:cxn>
                    <a:cxn ang="0">
                      <a:pos x="1440" y="0"/>
                    </a:cxn>
                  </a:cxnLst>
                  <a:rect l="0" t="0" r="r" b="b"/>
                  <a:pathLst>
                    <a:path w="1440" h="708">
                      <a:moveTo>
                        <a:pt x="0" y="176"/>
                      </a:moveTo>
                      <a:cubicBezTo>
                        <a:pt x="57" y="248"/>
                        <a:pt x="219" y="524"/>
                        <a:pt x="360" y="608"/>
                      </a:cubicBezTo>
                      <a:cubicBezTo>
                        <a:pt x="501" y="692"/>
                        <a:pt x="696" y="708"/>
                        <a:pt x="848" y="680"/>
                      </a:cubicBezTo>
                      <a:cubicBezTo>
                        <a:pt x="1000" y="652"/>
                        <a:pt x="1173" y="553"/>
                        <a:pt x="1272" y="440"/>
                      </a:cubicBezTo>
                      <a:cubicBezTo>
                        <a:pt x="1371" y="327"/>
                        <a:pt x="1405" y="92"/>
                        <a:pt x="1440" y="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9412" name="Freeform 196"/>
                <p:cNvSpPr>
                  <a:spLocks/>
                </p:cNvSpPr>
                <p:nvPr/>
              </p:nvSpPr>
              <p:spPr bwMode="auto">
                <a:xfrm>
                  <a:off x="712" y="1584"/>
                  <a:ext cx="1448" cy="216"/>
                </a:xfrm>
                <a:custGeom>
                  <a:avLst/>
                  <a:gdLst/>
                  <a:ahLst/>
                  <a:cxnLst>
                    <a:cxn ang="0">
                      <a:pos x="0" y="216"/>
                    </a:cxn>
                    <a:cxn ang="0">
                      <a:pos x="424" y="120"/>
                    </a:cxn>
                    <a:cxn ang="0">
                      <a:pos x="816" y="40"/>
                    </a:cxn>
                    <a:cxn ang="0">
                      <a:pos x="880" y="96"/>
                    </a:cxn>
                    <a:cxn ang="0">
                      <a:pos x="952" y="0"/>
                    </a:cxn>
                    <a:cxn ang="0">
                      <a:pos x="1448" y="48"/>
                    </a:cxn>
                  </a:cxnLst>
                  <a:rect l="0" t="0" r="r" b="b"/>
                  <a:pathLst>
                    <a:path w="1448" h="216">
                      <a:moveTo>
                        <a:pt x="0" y="216"/>
                      </a:moveTo>
                      <a:lnTo>
                        <a:pt x="424" y="120"/>
                      </a:lnTo>
                      <a:lnTo>
                        <a:pt x="816" y="40"/>
                      </a:lnTo>
                      <a:lnTo>
                        <a:pt x="880" y="96"/>
                      </a:lnTo>
                      <a:lnTo>
                        <a:pt x="952" y="0"/>
                      </a:lnTo>
                      <a:lnTo>
                        <a:pt x="1448" y="48"/>
                      </a:ln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  <p:sp>
            <p:nvSpPr>
              <p:cNvPr id="9413" name="Freeform 197"/>
              <p:cNvSpPr>
                <a:spLocks/>
              </p:cNvSpPr>
              <p:nvPr/>
            </p:nvSpPr>
            <p:spPr bwMode="auto">
              <a:xfrm rot="-1237793">
                <a:off x="1729" y="2458"/>
                <a:ext cx="244" cy="378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80"/>
                  </a:cxn>
                  <a:cxn ang="0">
                    <a:pos x="10" y="382"/>
                  </a:cxn>
                  <a:cxn ang="0">
                    <a:pos x="34" y="466"/>
                  </a:cxn>
                  <a:cxn ang="0">
                    <a:pos x="217" y="514"/>
                  </a:cxn>
                  <a:cxn ang="0">
                    <a:pos x="340" y="517"/>
                  </a:cxn>
                  <a:cxn ang="0">
                    <a:pos x="223" y="409"/>
                  </a:cxn>
                  <a:cxn ang="0">
                    <a:pos x="178" y="307"/>
                  </a:cxn>
                  <a:cxn ang="0">
                    <a:pos x="124" y="214"/>
                  </a:cxn>
                  <a:cxn ang="0">
                    <a:pos x="88" y="136"/>
                  </a:cxn>
                  <a:cxn ang="0">
                    <a:pos x="49" y="43"/>
                  </a:cxn>
                  <a:cxn ang="0">
                    <a:pos x="106" y="295"/>
                  </a:cxn>
                  <a:cxn ang="0">
                    <a:pos x="142" y="379"/>
                  </a:cxn>
                  <a:cxn ang="0">
                    <a:pos x="151" y="496"/>
                  </a:cxn>
                  <a:cxn ang="0">
                    <a:pos x="61" y="475"/>
                  </a:cxn>
                  <a:cxn ang="0">
                    <a:pos x="49" y="451"/>
                  </a:cxn>
                  <a:cxn ang="0">
                    <a:pos x="58" y="406"/>
                  </a:cxn>
                  <a:cxn ang="0">
                    <a:pos x="37" y="304"/>
                  </a:cxn>
                  <a:cxn ang="0">
                    <a:pos x="73" y="244"/>
                  </a:cxn>
                  <a:cxn ang="0">
                    <a:pos x="61" y="136"/>
                  </a:cxn>
                  <a:cxn ang="0">
                    <a:pos x="40" y="7"/>
                  </a:cxn>
                </a:cxnLst>
                <a:rect l="0" t="0" r="r" b="b"/>
                <a:pathLst>
                  <a:path w="341" h="534">
                    <a:moveTo>
                      <a:pt x="40" y="7"/>
                    </a:moveTo>
                    <a:cubicBezTo>
                      <a:pt x="35" y="14"/>
                      <a:pt x="36" y="118"/>
                      <a:pt x="31" y="180"/>
                    </a:cubicBezTo>
                    <a:cubicBezTo>
                      <a:pt x="26" y="242"/>
                      <a:pt x="9" y="334"/>
                      <a:pt x="10" y="382"/>
                    </a:cubicBezTo>
                    <a:cubicBezTo>
                      <a:pt x="11" y="430"/>
                      <a:pt x="0" y="444"/>
                      <a:pt x="34" y="466"/>
                    </a:cubicBezTo>
                    <a:cubicBezTo>
                      <a:pt x="68" y="488"/>
                      <a:pt x="166" y="505"/>
                      <a:pt x="217" y="514"/>
                    </a:cubicBezTo>
                    <a:cubicBezTo>
                      <a:pt x="268" y="523"/>
                      <a:pt x="339" y="534"/>
                      <a:pt x="340" y="517"/>
                    </a:cubicBezTo>
                    <a:cubicBezTo>
                      <a:pt x="341" y="500"/>
                      <a:pt x="250" y="444"/>
                      <a:pt x="223" y="409"/>
                    </a:cubicBezTo>
                    <a:cubicBezTo>
                      <a:pt x="196" y="374"/>
                      <a:pt x="194" y="339"/>
                      <a:pt x="178" y="307"/>
                    </a:cubicBezTo>
                    <a:cubicBezTo>
                      <a:pt x="162" y="275"/>
                      <a:pt x="139" y="243"/>
                      <a:pt x="124" y="214"/>
                    </a:cubicBezTo>
                    <a:cubicBezTo>
                      <a:pt x="109" y="185"/>
                      <a:pt x="100" y="164"/>
                      <a:pt x="88" y="136"/>
                    </a:cubicBezTo>
                    <a:cubicBezTo>
                      <a:pt x="76" y="108"/>
                      <a:pt x="46" y="17"/>
                      <a:pt x="49" y="43"/>
                    </a:cubicBezTo>
                    <a:cubicBezTo>
                      <a:pt x="52" y="69"/>
                      <a:pt x="91" y="239"/>
                      <a:pt x="106" y="295"/>
                    </a:cubicBezTo>
                    <a:cubicBezTo>
                      <a:pt x="121" y="351"/>
                      <a:pt x="135" y="346"/>
                      <a:pt x="142" y="379"/>
                    </a:cubicBezTo>
                    <a:cubicBezTo>
                      <a:pt x="149" y="412"/>
                      <a:pt x="164" y="480"/>
                      <a:pt x="151" y="496"/>
                    </a:cubicBezTo>
                    <a:cubicBezTo>
                      <a:pt x="138" y="512"/>
                      <a:pt x="78" y="482"/>
                      <a:pt x="61" y="475"/>
                    </a:cubicBezTo>
                    <a:cubicBezTo>
                      <a:pt x="44" y="468"/>
                      <a:pt x="49" y="462"/>
                      <a:pt x="49" y="451"/>
                    </a:cubicBezTo>
                    <a:cubicBezTo>
                      <a:pt x="49" y="440"/>
                      <a:pt x="60" y="430"/>
                      <a:pt x="58" y="406"/>
                    </a:cubicBezTo>
                    <a:cubicBezTo>
                      <a:pt x="56" y="382"/>
                      <a:pt x="35" y="331"/>
                      <a:pt x="37" y="304"/>
                    </a:cubicBezTo>
                    <a:cubicBezTo>
                      <a:pt x="39" y="277"/>
                      <a:pt x="69" y="272"/>
                      <a:pt x="73" y="244"/>
                    </a:cubicBezTo>
                    <a:cubicBezTo>
                      <a:pt x="77" y="216"/>
                      <a:pt x="66" y="175"/>
                      <a:pt x="61" y="136"/>
                    </a:cubicBezTo>
                    <a:cubicBezTo>
                      <a:pt x="56" y="97"/>
                      <a:pt x="45" y="0"/>
                      <a:pt x="40" y="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50000">
                    <a:srgbClr val="FFFF00"/>
                  </a:gs>
                  <a:gs pos="100000">
                    <a:srgbClr val="FFFF66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14" name="Freeform 198"/>
              <p:cNvSpPr>
                <a:spLocks/>
              </p:cNvSpPr>
              <p:nvPr/>
            </p:nvSpPr>
            <p:spPr bwMode="auto">
              <a:xfrm rot="-1237793">
                <a:off x="1889" y="2448"/>
                <a:ext cx="23" cy="76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15" name="Freeform 199"/>
              <p:cNvSpPr>
                <a:spLocks/>
              </p:cNvSpPr>
              <p:nvPr/>
            </p:nvSpPr>
            <p:spPr bwMode="auto">
              <a:xfrm rot="-163975">
                <a:off x="1939" y="2426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16" name="Freeform 200"/>
              <p:cNvSpPr>
                <a:spLocks/>
              </p:cNvSpPr>
              <p:nvPr/>
            </p:nvSpPr>
            <p:spPr bwMode="auto">
              <a:xfrm rot="-1603623">
                <a:off x="1995" y="2405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17" name="Freeform 201"/>
              <p:cNvSpPr>
                <a:spLocks/>
              </p:cNvSpPr>
              <p:nvPr/>
            </p:nvSpPr>
            <p:spPr bwMode="auto">
              <a:xfrm rot="-1603623">
                <a:off x="2015" y="2506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18" name="Freeform 202"/>
              <p:cNvSpPr>
                <a:spLocks/>
              </p:cNvSpPr>
              <p:nvPr/>
            </p:nvSpPr>
            <p:spPr bwMode="auto">
              <a:xfrm rot="20362207" flipH="1">
                <a:off x="2058" y="2484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19" name="Freeform 203"/>
              <p:cNvSpPr>
                <a:spLocks/>
              </p:cNvSpPr>
              <p:nvPr/>
            </p:nvSpPr>
            <p:spPr bwMode="auto">
              <a:xfrm rot="-676974">
                <a:off x="2042" y="2385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0" name="Freeform 204"/>
              <p:cNvSpPr>
                <a:spLocks/>
              </p:cNvSpPr>
              <p:nvPr/>
            </p:nvSpPr>
            <p:spPr bwMode="auto">
              <a:xfrm rot="-1237793">
                <a:off x="1650" y="2191"/>
                <a:ext cx="933" cy="166"/>
              </a:xfrm>
              <a:custGeom>
                <a:avLst/>
                <a:gdLst/>
                <a:ahLst/>
                <a:cxnLst>
                  <a:cxn ang="0">
                    <a:pos x="0" y="213"/>
                  </a:cxn>
                  <a:cxn ang="0">
                    <a:pos x="816" y="42"/>
                  </a:cxn>
                  <a:cxn ang="0">
                    <a:pos x="873" y="108"/>
                  </a:cxn>
                  <a:cxn ang="0">
                    <a:pos x="951" y="0"/>
                  </a:cxn>
                  <a:cxn ang="0">
                    <a:pos x="1237" y="27"/>
                  </a:cxn>
                  <a:cxn ang="0">
                    <a:pos x="1302" y="90"/>
                  </a:cxn>
                  <a:cxn ang="0">
                    <a:pos x="6" y="234"/>
                  </a:cxn>
                </a:cxnLst>
                <a:rect l="0" t="0" r="r" b="b"/>
                <a:pathLst>
                  <a:path w="1302" h="234">
                    <a:moveTo>
                      <a:pt x="0" y="213"/>
                    </a:moveTo>
                    <a:lnTo>
                      <a:pt x="816" y="42"/>
                    </a:lnTo>
                    <a:lnTo>
                      <a:pt x="873" y="108"/>
                    </a:lnTo>
                    <a:lnTo>
                      <a:pt x="951" y="0"/>
                    </a:lnTo>
                    <a:lnTo>
                      <a:pt x="1237" y="27"/>
                    </a:lnTo>
                    <a:lnTo>
                      <a:pt x="1302" y="90"/>
                    </a:lnTo>
                    <a:lnTo>
                      <a:pt x="6" y="234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5000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1" name="Freeform 205"/>
              <p:cNvSpPr>
                <a:spLocks/>
              </p:cNvSpPr>
              <p:nvPr/>
            </p:nvSpPr>
            <p:spPr bwMode="auto">
              <a:xfrm rot="-2387203">
                <a:off x="2443" y="2186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2" name="Freeform 206"/>
              <p:cNvSpPr>
                <a:spLocks/>
              </p:cNvSpPr>
              <p:nvPr/>
            </p:nvSpPr>
            <p:spPr bwMode="auto">
              <a:xfrm rot="19212797" flipH="1">
                <a:off x="2435" y="2104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3" name="Freeform 207"/>
              <p:cNvSpPr>
                <a:spLocks/>
              </p:cNvSpPr>
              <p:nvPr/>
            </p:nvSpPr>
            <p:spPr bwMode="auto">
              <a:xfrm rot="-2387203">
                <a:off x="2376" y="2195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4" name="Freeform 208"/>
              <p:cNvSpPr>
                <a:spLocks/>
              </p:cNvSpPr>
              <p:nvPr/>
            </p:nvSpPr>
            <p:spPr bwMode="auto">
              <a:xfrm rot="-2387203">
                <a:off x="2498" y="2296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5" name="Freeform 209"/>
              <p:cNvSpPr>
                <a:spLocks/>
              </p:cNvSpPr>
              <p:nvPr/>
            </p:nvSpPr>
            <p:spPr bwMode="auto">
              <a:xfrm rot="-2387203">
                <a:off x="2454" y="2333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6" name="Freeform 210"/>
              <p:cNvSpPr>
                <a:spLocks/>
              </p:cNvSpPr>
              <p:nvPr/>
            </p:nvSpPr>
            <p:spPr bwMode="auto">
              <a:xfrm rot="-2387203">
                <a:off x="2409" y="2378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7" name="Freeform 211"/>
              <p:cNvSpPr>
                <a:spLocks/>
              </p:cNvSpPr>
              <p:nvPr/>
            </p:nvSpPr>
            <p:spPr bwMode="auto">
              <a:xfrm rot="-2387203">
                <a:off x="2367" y="2423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8" name="Freeform 212"/>
              <p:cNvSpPr>
                <a:spLocks/>
              </p:cNvSpPr>
              <p:nvPr/>
            </p:nvSpPr>
            <p:spPr bwMode="auto">
              <a:xfrm rot="-2387203">
                <a:off x="2324" y="2449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29" name="Freeform 213"/>
              <p:cNvSpPr>
                <a:spLocks/>
              </p:cNvSpPr>
              <p:nvPr/>
            </p:nvSpPr>
            <p:spPr bwMode="auto">
              <a:xfrm rot="20362207" flipH="1">
                <a:off x="2125" y="2540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0" name="Freeform 214"/>
              <p:cNvSpPr>
                <a:spLocks/>
              </p:cNvSpPr>
              <p:nvPr/>
            </p:nvSpPr>
            <p:spPr bwMode="auto">
              <a:xfrm rot="20362207" flipH="1">
                <a:off x="2178" y="2520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1" name="Freeform 215"/>
              <p:cNvSpPr>
                <a:spLocks/>
              </p:cNvSpPr>
              <p:nvPr/>
            </p:nvSpPr>
            <p:spPr bwMode="auto">
              <a:xfrm rot="20362207" flipH="1">
                <a:off x="2248" y="2493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2" name="Freeform 216"/>
              <p:cNvSpPr>
                <a:spLocks/>
              </p:cNvSpPr>
              <p:nvPr/>
            </p:nvSpPr>
            <p:spPr bwMode="auto">
              <a:xfrm rot="20362207" flipH="1">
                <a:off x="2367" y="2528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3" name="Freeform 217"/>
              <p:cNvSpPr>
                <a:spLocks/>
              </p:cNvSpPr>
              <p:nvPr/>
            </p:nvSpPr>
            <p:spPr bwMode="auto">
              <a:xfrm rot="20362207" flipH="1">
                <a:off x="2083" y="2390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4" name="Freeform 218"/>
              <p:cNvSpPr>
                <a:spLocks/>
              </p:cNvSpPr>
              <p:nvPr/>
            </p:nvSpPr>
            <p:spPr bwMode="auto">
              <a:xfrm rot="-345816">
                <a:off x="2133" y="2393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5" name="Freeform 219"/>
              <p:cNvSpPr>
                <a:spLocks/>
              </p:cNvSpPr>
              <p:nvPr/>
            </p:nvSpPr>
            <p:spPr bwMode="auto">
              <a:xfrm rot="-1603623">
                <a:off x="2170" y="2388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6" name="Freeform 220"/>
              <p:cNvSpPr>
                <a:spLocks/>
              </p:cNvSpPr>
              <p:nvPr/>
            </p:nvSpPr>
            <p:spPr bwMode="auto">
              <a:xfrm rot="-1603623">
                <a:off x="2331" y="2309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7" name="Freeform 221"/>
              <p:cNvSpPr>
                <a:spLocks/>
              </p:cNvSpPr>
              <p:nvPr/>
            </p:nvSpPr>
            <p:spPr bwMode="auto">
              <a:xfrm rot="-2387203">
                <a:off x="2376" y="2295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8" name="Freeform 222"/>
              <p:cNvSpPr>
                <a:spLocks/>
              </p:cNvSpPr>
              <p:nvPr/>
            </p:nvSpPr>
            <p:spPr bwMode="auto">
              <a:xfrm rot="-1603623">
                <a:off x="2209" y="2376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39" name="Freeform 223"/>
              <p:cNvSpPr>
                <a:spLocks/>
              </p:cNvSpPr>
              <p:nvPr/>
            </p:nvSpPr>
            <p:spPr bwMode="auto">
              <a:xfrm rot="-345816">
                <a:off x="2242" y="2366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40" name="Freeform 224"/>
              <p:cNvSpPr>
                <a:spLocks/>
              </p:cNvSpPr>
              <p:nvPr/>
            </p:nvSpPr>
            <p:spPr bwMode="auto">
              <a:xfrm rot="-1603623">
                <a:off x="2275" y="2356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41" name="Freeform 225"/>
              <p:cNvSpPr>
                <a:spLocks/>
              </p:cNvSpPr>
              <p:nvPr/>
            </p:nvSpPr>
            <p:spPr bwMode="auto">
              <a:xfrm rot="-1603623">
                <a:off x="2300" y="2337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42" name="Freeform 226"/>
              <p:cNvSpPr>
                <a:spLocks/>
              </p:cNvSpPr>
              <p:nvPr/>
            </p:nvSpPr>
            <p:spPr bwMode="auto">
              <a:xfrm rot="-2387203">
                <a:off x="2370" y="2247"/>
                <a:ext cx="1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43" name="Freeform 227"/>
              <p:cNvSpPr>
                <a:spLocks/>
              </p:cNvSpPr>
              <p:nvPr/>
            </p:nvSpPr>
            <p:spPr bwMode="auto">
              <a:xfrm rot="-2387203">
                <a:off x="2523" y="2192"/>
                <a:ext cx="20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9444" name="Freeform 228"/>
              <p:cNvSpPr>
                <a:spLocks/>
              </p:cNvSpPr>
              <p:nvPr/>
            </p:nvSpPr>
            <p:spPr bwMode="auto">
              <a:xfrm rot="20362207" flipH="1">
                <a:off x="2286" y="2477"/>
                <a:ext cx="29" cy="70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</p:grpSp>
      </p:grpSp>
      <p:sp>
        <p:nvSpPr>
          <p:cNvPr id="9445" name="WordArt 229"/>
          <p:cNvSpPr>
            <a:spLocks noChangeArrowheads="1" noChangeShapeType="1" noTextEdit="1"/>
          </p:cNvSpPr>
          <p:nvPr/>
        </p:nvSpPr>
        <p:spPr bwMode="auto">
          <a:xfrm>
            <a:off x="3175953" y="5800618"/>
            <a:ext cx="7660957" cy="488527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-2х = </a:t>
            </a:r>
            <a:r>
              <a:rPr lang="ru-RU" sz="4633" b="1" i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2х</a:t>
            </a:r>
            <a:r>
              <a:rPr lang="ru-RU" sz="4633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- </a:t>
            </a:r>
            <a:r>
              <a:rPr lang="ru-RU" sz="4633" b="1" i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2х</a:t>
            </a:r>
            <a:r>
              <a:rPr lang="ru-RU" sz="4633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+ 6</a:t>
            </a:r>
          </a:p>
        </p:txBody>
      </p:sp>
      <p:sp>
        <p:nvSpPr>
          <p:cNvPr id="9446" name="WordArt 230"/>
          <p:cNvSpPr>
            <a:spLocks noChangeArrowheads="1" noChangeShapeType="1" noTextEdit="1"/>
          </p:cNvSpPr>
          <p:nvPr/>
        </p:nvSpPr>
        <p:spPr bwMode="auto">
          <a:xfrm>
            <a:off x="3780474" y="6696850"/>
            <a:ext cx="2218055" cy="488527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3х = 6</a:t>
            </a:r>
          </a:p>
        </p:txBody>
      </p:sp>
      <p:sp>
        <p:nvSpPr>
          <p:cNvPr id="9447" name="WordArt 231"/>
          <p:cNvSpPr>
            <a:spLocks noChangeArrowheads="1" noChangeShapeType="1" noTextEdit="1"/>
          </p:cNvSpPr>
          <p:nvPr/>
        </p:nvSpPr>
        <p:spPr bwMode="auto">
          <a:xfrm>
            <a:off x="7107556" y="6696850"/>
            <a:ext cx="2218055" cy="488527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2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1" y="0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O‘ylab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ko‘ring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Прямоугольник 180"/>
          <p:cNvSpPr/>
          <p:nvPr/>
        </p:nvSpPr>
        <p:spPr>
          <a:xfrm>
            <a:off x="1" y="3483010"/>
            <a:ext cx="12801599" cy="141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310" b="1" dirty="0" err="1">
                <a:latin typeface="Arial" pitchFamily="34" charset="0"/>
                <a:cs typeface="Arial" pitchFamily="34" charset="0"/>
              </a:rPr>
              <a:t>Tenglama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dastlab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edi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,  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keyin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qanday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o‘zgardi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310" b="1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82" name="Прямоугольник 181"/>
          <p:cNvSpPr/>
          <p:nvPr/>
        </p:nvSpPr>
        <p:spPr>
          <a:xfrm>
            <a:off x="317174" y="994417"/>
            <a:ext cx="11931024" cy="755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310" b="1" dirty="0" err="1">
                <a:latin typeface="Arial" pitchFamily="34" charset="0"/>
                <a:cs typeface="Arial" pitchFamily="34" charset="0"/>
              </a:rPr>
              <a:t>Bitta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tarvuz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necha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b="1" dirty="0" err="1">
                <a:latin typeface="Arial" pitchFamily="34" charset="0"/>
                <a:cs typeface="Arial" pitchFamily="34" charset="0"/>
              </a:rPr>
              <a:t>kilogramm</a:t>
            </a:r>
            <a:r>
              <a:rPr lang="en-US" sz="4310" b="1" dirty="0">
                <a:latin typeface="Arial" pitchFamily="34" charset="0"/>
                <a:cs typeface="Arial" pitchFamily="34" charset="0"/>
              </a:rPr>
              <a:t>?</a:t>
            </a:r>
            <a:endParaRPr lang="ru-RU" sz="431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1000"/>
                                        <p:tgtEl>
                                          <p:spTgt spid="9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1000"/>
                                        <p:tgtEl>
                                          <p:spTgt spid="9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1000"/>
                                        <p:tgtEl>
                                          <p:spTgt spid="9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1000"/>
                                        <p:tgtEl>
                                          <p:spTgt spid="9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7" grpId="0"/>
      <p:bldP spid="9371" grpId="0"/>
      <p:bldP spid="9392" grpId="0"/>
      <p:bldP spid="9393" grpId="0"/>
      <p:bldP spid="9406" grpId="0" animBg="1"/>
      <p:bldP spid="9445" grpId="0" animBg="1"/>
      <p:bldP spid="9446" grpId="0" animBg="1"/>
      <p:bldP spid="9447" grpId="0" animBg="1"/>
      <p:bldP spid="1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353378" y="1484433"/>
            <a:ext cx="1511300" cy="1384758"/>
            <a:chOff x="1025" y="2068"/>
            <a:chExt cx="1298" cy="1231"/>
          </a:xfrm>
        </p:grpSpPr>
        <p:sp>
          <p:nvSpPr>
            <p:cNvPr id="10329" name="Freeform 89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30" name="Freeform 9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31" name="Freeform 9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32" name="Freeform 9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33" name="Freeform 9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34" name="Freeform 9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35" name="Freeform 9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36" name="Freeform 9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37" name="Freeform 9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3" name="Group 98"/>
          <p:cNvGrpSpPr>
            <a:grpSpLocks/>
          </p:cNvGrpSpPr>
          <p:nvPr/>
        </p:nvGrpSpPr>
        <p:grpSpPr bwMode="auto">
          <a:xfrm>
            <a:off x="1462405" y="1484433"/>
            <a:ext cx="1511300" cy="1384758"/>
            <a:chOff x="1025" y="2068"/>
            <a:chExt cx="1298" cy="1231"/>
          </a:xfrm>
        </p:grpSpPr>
        <p:sp>
          <p:nvSpPr>
            <p:cNvPr id="10339" name="Freeform 99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40" name="Freeform 10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41" name="Freeform 10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42" name="Freeform 10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43" name="Freeform 10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44" name="Freeform 10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45" name="Freeform 10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46" name="Freeform 10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47" name="Freeform 10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4" name="Group 108"/>
          <p:cNvGrpSpPr>
            <a:grpSpLocks/>
          </p:cNvGrpSpPr>
          <p:nvPr/>
        </p:nvGrpSpPr>
        <p:grpSpPr bwMode="auto">
          <a:xfrm>
            <a:off x="2469198" y="1565256"/>
            <a:ext cx="1511300" cy="1384759"/>
            <a:chOff x="1025" y="2068"/>
            <a:chExt cx="1298" cy="1231"/>
          </a:xfrm>
        </p:grpSpPr>
        <p:sp>
          <p:nvSpPr>
            <p:cNvPr id="10349" name="Freeform 109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50" name="Freeform 11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51" name="Freeform 11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52" name="Freeform 11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53" name="Freeform 11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54" name="Freeform 11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55" name="Freeform 11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56" name="Freeform 11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57" name="Freeform 11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5" name="Group 118"/>
          <p:cNvGrpSpPr>
            <a:grpSpLocks/>
          </p:cNvGrpSpPr>
          <p:nvPr/>
        </p:nvGrpSpPr>
        <p:grpSpPr bwMode="auto">
          <a:xfrm>
            <a:off x="3578225" y="1565256"/>
            <a:ext cx="1511300" cy="1384759"/>
            <a:chOff x="1025" y="2068"/>
            <a:chExt cx="1298" cy="1231"/>
          </a:xfrm>
        </p:grpSpPr>
        <p:sp>
          <p:nvSpPr>
            <p:cNvPr id="10359" name="Freeform 119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60" name="Freeform 12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61" name="Freeform 12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62" name="Freeform 12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63" name="Freeform 12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64" name="Freeform 12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65" name="Freeform 12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66" name="Freeform 12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67" name="Freeform 12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6" name="Group 128"/>
          <p:cNvGrpSpPr>
            <a:grpSpLocks/>
          </p:cNvGrpSpPr>
          <p:nvPr/>
        </p:nvGrpSpPr>
        <p:grpSpPr bwMode="auto">
          <a:xfrm>
            <a:off x="4587240" y="1565256"/>
            <a:ext cx="1511300" cy="1384759"/>
            <a:chOff x="1025" y="2068"/>
            <a:chExt cx="1298" cy="1231"/>
          </a:xfrm>
        </p:grpSpPr>
        <p:sp>
          <p:nvSpPr>
            <p:cNvPr id="10369" name="Freeform 129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70" name="Freeform 13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71" name="Freeform 13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72" name="Freeform 13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73" name="Freeform 13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74" name="Freeform 13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75" name="Freeform 13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76" name="Freeform 13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77" name="Freeform 13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10378" name="Text Box 138"/>
          <p:cNvSpPr txBox="1">
            <a:spLocks noChangeArrowheads="1"/>
          </p:cNvSpPr>
          <p:nvPr/>
        </p:nvSpPr>
        <p:spPr bwMode="auto">
          <a:xfrm>
            <a:off x="4989515" y="1996309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379" name="Text Box 139"/>
          <p:cNvSpPr txBox="1">
            <a:spLocks noChangeArrowheads="1"/>
          </p:cNvSpPr>
          <p:nvPr/>
        </p:nvSpPr>
        <p:spPr bwMode="auto">
          <a:xfrm>
            <a:off x="453391" y="1972959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380" name="Text Box 140"/>
          <p:cNvSpPr txBox="1">
            <a:spLocks noChangeArrowheads="1"/>
          </p:cNvSpPr>
          <p:nvPr/>
        </p:nvSpPr>
        <p:spPr bwMode="auto">
          <a:xfrm>
            <a:off x="1562419" y="1972959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381" name="Text Box 141"/>
          <p:cNvSpPr txBox="1">
            <a:spLocks noChangeArrowheads="1"/>
          </p:cNvSpPr>
          <p:nvPr/>
        </p:nvSpPr>
        <p:spPr bwMode="auto">
          <a:xfrm>
            <a:off x="2469200" y="1972959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382" name="Text Box 142"/>
          <p:cNvSpPr txBox="1">
            <a:spLocks noChangeArrowheads="1"/>
          </p:cNvSpPr>
          <p:nvPr/>
        </p:nvSpPr>
        <p:spPr bwMode="auto">
          <a:xfrm>
            <a:off x="3578226" y="2053782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grpSp>
        <p:nvGrpSpPr>
          <p:cNvPr id="7" name="Group 143"/>
          <p:cNvGrpSpPr>
            <a:grpSpLocks/>
          </p:cNvGrpSpPr>
          <p:nvPr/>
        </p:nvGrpSpPr>
        <p:grpSpPr bwMode="auto">
          <a:xfrm>
            <a:off x="7107555" y="1541907"/>
            <a:ext cx="1511300" cy="1384758"/>
            <a:chOff x="1025" y="2068"/>
            <a:chExt cx="1298" cy="1231"/>
          </a:xfrm>
        </p:grpSpPr>
        <p:sp>
          <p:nvSpPr>
            <p:cNvPr id="10384" name="Freeform 144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85" name="Freeform 145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86" name="Freeform 146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87" name="Freeform 147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88" name="Freeform 148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89" name="Freeform 149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90" name="Freeform 150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91" name="Freeform 151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92" name="Freeform 152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8" name="Group 153"/>
          <p:cNvGrpSpPr>
            <a:grpSpLocks/>
          </p:cNvGrpSpPr>
          <p:nvPr/>
        </p:nvGrpSpPr>
        <p:grpSpPr bwMode="auto">
          <a:xfrm>
            <a:off x="8116570" y="1541907"/>
            <a:ext cx="1511300" cy="1384758"/>
            <a:chOff x="1025" y="2068"/>
            <a:chExt cx="1298" cy="1231"/>
          </a:xfrm>
        </p:grpSpPr>
        <p:sp>
          <p:nvSpPr>
            <p:cNvPr id="10394" name="Freeform 154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95" name="Freeform 155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96" name="Freeform 156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97" name="Freeform 157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98" name="Freeform 158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399" name="Freeform 159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00" name="Freeform 160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01" name="Freeform 161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02" name="Freeform 162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10403" name="Text Box 163"/>
          <p:cNvSpPr txBox="1">
            <a:spLocks noChangeArrowheads="1"/>
          </p:cNvSpPr>
          <p:nvPr/>
        </p:nvSpPr>
        <p:spPr bwMode="auto">
          <a:xfrm>
            <a:off x="8518844" y="1972959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404" name="Text Box 164"/>
          <p:cNvSpPr txBox="1">
            <a:spLocks noChangeArrowheads="1"/>
          </p:cNvSpPr>
          <p:nvPr/>
        </p:nvSpPr>
        <p:spPr bwMode="auto">
          <a:xfrm>
            <a:off x="7107556" y="2030433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grpSp>
        <p:nvGrpSpPr>
          <p:cNvPr id="9" name="Group 165"/>
          <p:cNvGrpSpPr>
            <a:grpSpLocks/>
          </p:cNvGrpSpPr>
          <p:nvPr/>
        </p:nvGrpSpPr>
        <p:grpSpPr bwMode="auto">
          <a:xfrm>
            <a:off x="9827893" y="1240170"/>
            <a:ext cx="1222785" cy="1627227"/>
            <a:chOff x="3984" y="2006"/>
            <a:chExt cx="682" cy="1133"/>
          </a:xfrm>
        </p:grpSpPr>
        <p:sp>
          <p:nvSpPr>
            <p:cNvPr id="10406" name="Freeform 166"/>
            <p:cNvSpPr>
              <a:spLocks/>
            </p:cNvSpPr>
            <p:nvPr/>
          </p:nvSpPr>
          <p:spPr bwMode="auto">
            <a:xfrm>
              <a:off x="3994" y="2006"/>
              <a:ext cx="672" cy="1133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07" name="Oval 167"/>
            <p:cNvSpPr>
              <a:spLocks noChangeArrowheads="1"/>
            </p:cNvSpPr>
            <p:nvPr/>
          </p:nvSpPr>
          <p:spPr bwMode="auto">
            <a:xfrm>
              <a:off x="4080" y="2016"/>
              <a:ext cx="480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0408" name="Text Box 168"/>
            <p:cNvSpPr txBox="1">
              <a:spLocks noChangeArrowheads="1"/>
            </p:cNvSpPr>
            <p:nvPr/>
          </p:nvSpPr>
          <p:spPr bwMode="auto">
            <a:xfrm>
              <a:off x="3984" y="2520"/>
              <a:ext cx="573" cy="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633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5кг</a:t>
              </a:r>
            </a:p>
          </p:txBody>
        </p:sp>
      </p:grpSp>
      <p:grpSp>
        <p:nvGrpSpPr>
          <p:cNvPr id="10" name="Group 169"/>
          <p:cNvGrpSpPr>
            <a:grpSpLocks/>
          </p:cNvGrpSpPr>
          <p:nvPr/>
        </p:nvGrpSpPr>
        <p:grpSpPr bwMode="auto">
          <a:xfrm>
            <a:off x="11039155" y="1892138"/>
            <a:ext cx="976853" cy="1085483"/>
            <a:chOff x="4656" y="2256"/>
            <a:chExt cx="570" cy="926"/>
          </a:xfrm>
        </p:grpSpPr>
        <p:sp>
          <p:nvSpPr>
            <p:cNvPr id="10410" name="Freeform 170"/>
            <p:cNvSpPr>
              <a:spLocks/>
            </p:cNvSpPr>
            <p:nvPr/>
          </p:nvSpPr>
          <p:spPr bwMode="auto">
            <a:xfrm>
              <a:off x="4704" y="2283"/>
              <a:ext cx="522" cy="808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11" name="Oval 171"/>
            <p:cNvSpPr>
              <a:spLocks noChangeArrowheads="1"/>
            </p:cNvSpPr>
            <p:nvPr/>
          </p:nvSpPr>
          <p:spPr bwMode="auto">
            <a:xfrm>
              <a:off x="4793" y="2256"/>
              <a:ext cx="336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0412" name="Text Box 172"/>
            <p:cNvSpPr txBox="1">
              <a:spLocks noChangeArrowheads="1"/>
            </p:cNvSpPr>
            <p:nvPr/>
          </p:nvSpPr>
          <p:spPr bwMode="auto">
            <a:xfrm>
              <a:off x="4656" y="2636"/>
              <a:ext cx="485" cy="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3556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1кг</a:t>
              </a:r>
            </a:p>
          </p:txBody>
        </p:sp>
      </p:grpSp>
      <p:sp>
        <p:nvSpPr>
          <p:cNvPr id="10413" name="WordArt 173"/>
          <p:cNvSpPr>
            <a:spLocks noChangeArrowheads="1" noChangeShapeType="1" noTextEdit="1"/>
          </p:cNvSpPr>
          <p:nvPr/>
        </p:nvSpPr>
        <p:spPr bwMode="auto">
          <a:xfrm>
            <a:off x="6202998" y="2193875"/>
            <a:ext cx="906780" cy="244264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10414" name="WordArt 174"/>
          <p:cNvSpPr>
            <a:spLocks noChangeArrowheads="1" noChangeShapeType="1" noTextEdit="1"/>
          </p:cNvSpPr>
          <p:nvPr/>
        </p:nvSpPr>
        <p:spPr bwMode="auto">
          <a:xfrm>
            <a:off x="6832848" y="936154"/>
            <a:ext cx="4738370" cy="488527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= 2х + 6</a:t>
            </a:r>
          </a:p>
        </p:txBody>
      </p:sp>
      <p:grpSp>
        <p:nvGrpSpPr>
          <p:cNvPr id="11" name="Group 176"/>
          <p:cNvGrpSpPr>
            <a:grpSpLocks/>
          </p:cNvGrpSpPr>
          <p:nvPr/>
        </p:nvGrpSpPr>
        <p:grpSpPr bwMode="auto">
          <a:xfrm>
            <a:off x="453390" y="4660124"/>
            <a:ext cx="1511300" cy="1384759"/>
            <a:chOff x="1025" y="2068"/>
            <a:chExt cx="1298" cy="1231"/>
          </a:xfrm>
        </p:grpSpPr>
        <p:sp>
          <p:nvSpPr>
            <p:cNvPr id="10417" name="Freeform 177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18" name="Freeform 17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19" name="Freeform 17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20" name="Freeform 18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21" name="Freeform 18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22" name="Freeform 18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23" name="Freeform 18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24" name="Freeform 18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25" name="Freeform 18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12" name="Group 186"/>
          <p:cNvGrpSpPr>
            <a:grpSpLocks/>
          </p:cNvGrpSpPr>
          <p:nvPr/>
        </p:nvGrpSpPr>
        <p:grpSpPr bwMode="auto">
          <a:xfrm>
            <a:off x="1562418" y="4660124"/>
            <a:ext cx="1511300" cy="1384759"/>
            <a:chOff x="1025" y="2068"/>
            <a:chExt cx="1298" cy="1231"/>
          </a:xfrm>
        </p:grpSpPr>
        <p:sp>
          <p:nvSpPr>
            <p:cNvPr id="10427" name="Freeform 187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28" name="Freeform 18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29" name="Freeform 18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30" name="Freeform 19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31" name="Freeform 19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32" name="Freeform 19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33" name="Freeform 19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34" name="Freeform 19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35" name="Freeform 19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13" name="Group 196"/>
          <p:cNvGrpSpPr>
            <a:grpSpLocks/>
          </p:cNvGrpSpPr>
          <p:nvPr/>
        </p:nvGrpSpPr>
        <p:grpSpPr bwMode="auto">
          <a:xfrm>
            <a:off x="2569210" y="4740946"/>
            <a:ext cx="1511300" cy="1384758"/>
            <a:chOff x="1025" y="2068"/>
            <a:chExt cx="1298" cy="1231"/>
          </a:xfrm>
        </p:grpSpPr>
        <p:sp>
          <p:nvSpPr>
            <p:cNvPr id="10437" name="Freeform 197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38" name="Freeform 19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39" name="Freeform 19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40" name="Freeform 20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41" name="Freeform 20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42" name="Freeform 20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43" name="Freeform 20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44" name="Freeform 20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45" name="Freeform 20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14" name="Group 206"/>
          <p:cNvGrpSpPr>
            <a:grpSpLocks/>
          </p:cNvGrpSpPr>
          <p:nvPr/>
        </p:nvGrpSpPr>
        <p:grpSpPr bwMode="auto">
          <a:xfrm>
            <a:off x="3678239" y="4740946"/>
            <a:ext cx="1511300" cy="1384758"/>
            <a:chOff x="1025" y="2068"/>
            <a:chExt cx="1298" cy="1231"/>
          </a:xfrm>
        </p:grpSpPr>
        <p:sp>
          <p:nvSpPr>
            <p:cNvPr id="10447" name="Freeform 207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48" name="Freeform 20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49" name="Freeform 20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50" name="Freeform 21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51" name="Freeform 21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52" name="Freeform 21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53" name="Freeform 21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54" name="Freeform 21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55" name="Freeform 21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15" name="Group 216"/>
          <p:cNvGrpSpPr>
            <a:grpSpLocks/>
          </p:cNvGrpSpPr>
          <p:nvPr/>
        </p:nvGrpSpPr>
        <p:grpSpPr bwMode="auto">
          <a:xfrm>
            <a:off x="4687254" y="4740946"/>
            <a:ext cx="1511300" cy="1384758"/>
            <a:chOff x="1025" y="2068"/>
            <a:chExt cx="1298" cy="1231"/>
          </a:xfrm>
        </p:grpSpPr>
        <p:sp>
          <p:nvSpPr>
            <p:cNvPr id="10457" name="Freeform 217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58" name="Freeform 21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59" name="Freeform 21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60" name="Freeform 22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61" name="Freeform 22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62" name="Freeform 22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63" name="Freeform 22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64" name="Freeform 22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65" name="Freeform 22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10466" name="Text Box 226"/>
          <p:cNvSpPr txBox="1">
            <a:spLocks noChangeArrowheads="1"/>
          </p:cNvSpPr>
          <p:nvPr/>
        </p:nvSpPr>
        <p:spPr bwMode="auto">
          <a:xfrm>
            <a:off x="5089526" y="5171999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467" name="Text Box 227"/>
          <p:cNvSpPr txBox="1">
            <a:spLocks noChangeArrowheads="1"/>
          </p:cNvSpPr>
          <p:nvPr/>
        </p:nvSpPr>
        <p:spPr bwMode="auto">
          <a:xfrm>
            <a:off x="553404" y="5148651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468" name="Text Box 228"/>
          <p:cNvSpPr txBox="1">
            <a:spLocks noChangeArrowheads="1"/>
          </p:cNvSpPr>
          <p:nvPr/>
        </p:nvSpPr>
        <p:spPr bwMode="auto">
          <a:xfrm>
            <a:off x="1662430" y="5148651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469" name="Text Box 229"/>
          <p:cNvSpPr txBox="1">
            <a:spLocks noChangeArrowheads="1"/>
          </p:cNvSpPr>
          <p:nvPr/>
        </p:nvSpPr>
        <p:spPr bwMode="auto">
          <a:xfrm>
            <a:off x="2569211" y="5148651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470" name="Text Box 230"/>
          <p:cNvSpPr txBox="1">
            <a:spLocks noChangeArrowheads="1"/>
          </p:cNvSpPr>
          <p:nvPr/>
        </p:nvSpPr>
        <p:spPr bwMode="auto">
          <a:xfrm>
            <a:off x="3678240" y="5229473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grpSp>
        <p:nvGrpSpPr>
          <p:cNvPr id="16" name="Group 231"/>
          <p:cNvGrpSpPr>
            <a:grpSpLocks/>
          </p:cNvGrpSpPr>
          <p:nvPr/>
        </p:nvGrpSpPr>
        <p:grpSpPr bwMode="auto">
          <a:xfrm>
            <a:off x="7207568" y="4717598"/>
            <a:ext cx="1511300" cy="1384759"/>
            <a:chOff x="1025" y="2068"/>
            <a:chExt cx="1298" cy="1231"/>
          </a:xfrm>
        </p:grpSpPr>
        <p:sp>
          <p:nvSpPr>
            <p:cNvPr id="10472" name="Freeform 232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73" name="Freeform 23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74" name="Freeform 23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75" name="Freeform 23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76" name="Freeform 23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77" name="Freeform 23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78" name="Freeform 23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79" name="Freeform 23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80" name="Freeform 24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17" name="Group 241"/>
          <p:cNvGrpSpPr>
            <a:grpSpLocks/>
          </p:cNvGrpSpPr>
          <p:nvPr/>
        </p:nvGrpSpPr>
        <p:grpSpPr bwMode="auto">
          <a:xfrm>
            <a:off x="8216583" y="4717598"/>
            <a:ext cx="1511300" cy="1384759"/>
            <a:chOff x="1025" y="2068"/>
            <a:chExt cx="1298" cy="1231"/>
          </a:xfrm>
        </p:grpSpPr>
        <p:sp>
          <p:nvSpPr>
            <p:cNvPr id="10482" name="Freeform 242"/>
            <p:cNvSpPr>
              <a:spLocks/>
            </p:cNvSpPr>
            <p:nvPr/>
          </p:nvSpPr>
          <p:spPr bwMode="auto">
            <a:xfrm>
              <a:off x="1025" y="2152"/>
              <a:ext cx="1298" cy="1138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83" name="Freeform 24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/>
              <a:ahLst/>
              <a:cxnLst>
                <a:cxn ang="0">
                  <a:pos x="105" y="3"/>
                </a:cxn>
                <a:cxn ang="0">
                  <a:pos x="173" y="141"/>
                </a:cxn>
                <a:cxn ang="0">
                  <a:pos x="263" y="300"/>
                </a:cxn>
                <a:cxn ang="0">
                  <a:pos x="269" y="378"/>
                </a:cxn>
                <a:cxn ang="0">
                  <a:pos x="142" y="443"/>
                </a:cxn>
                <a:cxn ang="0">
                  <a:pos x="148" y="443"/>
                </a:cxn>
                <a:cxn ang="0">
                  <a:pos x="115" y="489"/>
                </a:cxn>
                <a:cxn ang="0">
                  <a:pos x="2" y="540"/>
                </a:cxn>
                <a:cxn ang="0">
                  <a:pos x="100" y="413"/>
                </a:cxn>
                <a:cxn ang="0">
                  <a:pos x="80" y="304"/>
                </a:cxn>
                <a:cxn ang="0">
                  <a:pos x="98" y="207"/>
                </a:cxn>
                <a:cxn ang="0">
                  <a:pos x="104" y="128"/>
                </a:cxn>
                <a:cxn ang="0">
                  <a:pos x="108" y="36"/>
                </a:cxn>
                <a:cxn ang="0">
                  <a:pos x="143" y="266"/>
                </a:cxn>
                <a:cxn ang="0">
                  <a:pos x="138" y="349"/>
                </a:cxn>
                <a:cxn ang="0">
                  <a:pos x="170" y="449"/>
                </a:cxn>
                <a:cxn ang="0">
                  <a:pos x="247" y="396"/>
                </a:cxn>
                <a:cxn ang="0">
                  <a:pos x="250" y="372"/>
                </a:cxn>
                <a:cxn ang="0">
                  <a:pos x="226" y="338"/>
                </a:cxn>
                <a:cxn ang="0">
                  <a:pos x="211" y="246"/>
                </a:cxn>
                <a:cxn ang="0">
                  <a:pos x="156" y="211"/>
                </a:cxn>
                <a:cxn ang="0">
                  <a:pos x="129" y="118"/>
                </a:cxn>
                <a:cxn ang="0">
                  <a:pos x="105" y="3"/>
                </a:cxn>
              </a:cxnLst>
              <a:rect l="0" t="0" r="r" b="b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84" name="Freeform 24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/>
              <a:ahLst/>
              <a:cxnLst>
                <a:cxn ang="0">
                  <a:pos x="42" y="558"/>
                </a:cxn>
                <a:cxn ang="0">
                  <a:pos x="226" y="430"/>
                </a:cxn>
                <a:cxn ang="0">
                  <a:pos x="339" y="288"/>
                </a:cxn>
                <a:cxn ang="0">
                  <a:pos x="358" y="212"/>
                </a:cxn>
                <a:cxn ang="0">
                  <a:pos x="223" y="78"/>
                </a:cxn>
                <a:cxn ang="0">
                  <a:pos x="119" y="10"/>
                </a:cxn>
                <a:cxn ang="0">
                  <a:pos x="231" y="137"/>
                </a:cxn>
                <a:cxn ang="0">
                  <a:pos x="177" y="275"/>
                </a:cxn>
                <a:cxn ang="0">
                  <a:pos x="162" y="355"/>
                </a:cxn>
                <a:cxn ang="0">
                  <a:pos x="156" y="432"/>
                </a:cxn>
                <a:cxn ang="0">
                  <a:pos x="10" y="526"/>
                </a:cxn>
                <a:cxn ang="0">
                  <a:pos x="215" y="303"/>
                </a:cxn>
                <a:cxn ang="0">
                  <a:pos x="224" y="220"/>
                </a:cxn>
                <a:cxn ang="0">
                  <a:pos x="271" y="127"/>
                </a:cxn>
                <a:cxn ang="0">
                  <a:pos x="339" y="191"/>
                </a:cxn>
                <a:cxn ang="0">
                  <a:pos x="337" y="216"/>
                </a:cxn>
                <a:cxn ang="0">
                  <a:pos x="308" y="245"/>
                </a:cxn>
                <a:cxn ang="0">
                  <a:pos x="279" y="334"/>
                </a:cxn>
                <a:cxn ang="0">
                  <a:pos x="219" y="359"/>
                </a:cxn>
                <a:cxn ang="0">
                  <a:pos x="179" y="447"/>
                </a:cxn>
                <a:cxn ang="0">
                  <a:pos x="42" y="558"/>
                </a:cxn>
              </a:cxnLst>
              <a:rect l="0" t="0" r="r" b="b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85" name="Freeform 24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/>
              <a:ahLst/>
              <a:cxnLst>
                <a:cxn ang="0">
                  <a:pos x="134" y="109"/>
                </a:cxn>
                <a:cxn ang="0">
                  <a:pos x="44" y="73"/>
                </a:cxn>
                <a:cxn ang="0">
                  <a:pos x="8" y="19"/>
                </a:cxn>
                <a:cxn ang="0">
                  <a:pos x="92" y="1"/>
                </a:cxn>
                <a:cxn ang="0">
                  <a:pos x="152" y="25"/>
                </a:cxn>
                <a:cxn ang="0">
                  <a:pos x="146" y="49"/>
                </a:cxn>
                <a:cxn ang="0">
                  <a:pos x="110" y="25"/>
                </a:cxn>
                <a:cxn ang="0">
                  <a:pos x="44" y="25"/>
                </a:cxn>
                <a:cxn ang="0">
                  <a:pos x="68" y="67"/>
                </a:cxn>
                <a:cxn ang="0">
                  <a:pos x="140" y="79"/>
                </a:cxn>
                <a:cxn ang="0">
                  <a:pos x="182" y="67"/>
                </a:cxn>
                <a:cxn ang="0">
                  <a:pos x="158" y="103"/>
                </a:cxn>
                <a:cxn ang="0">
                  <a:pos x="116" y="103"/>
                </a:cxn>
              </a:cxnLst>
              <a:rect l="0" t="0" r="r" b="b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86" name="Freeform 24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87" name="Freeform 24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/>
              <a:ahLst/>
              <a:cxnLst>
                <a:cxn ang="0">
                  <a:pos x="318" y="8"/>
                </a:cxn>
                <a:cxn ang="0">
                  <a:pos x="211" y="319"/>
                </a:cxn>
                <a:cxn ang="0">
                  <a:pos x="211" y="692"/>
                </a:cxn>
                <a:cxn ang="0">
                  <a:pos x="307" y="1080"/>
                </a:cxn>
                <a:cxn ang="0">
                  <a:pos x="126" y="707"/>
                </a:cxn>
                <a:cxn ang="0">
                  <a:pos x="147" y="651"/>
                </a:cxn>
                <a:cxn ang="0">
                  <a:pos x="147" y="513"/>
                </a:cxn>
                <a:cxn ang="0">
                  <a:pos x="15" y="459"/>
                </a:cxn>
                <a:cxn ang="0">
                  <a:pos x="57" y="417"/>
                </a:cxn>
                <a:cxn ang="0">
                  <a:pos x="147" y="471"/>
                </a:cxn>
                <a:cxn ang="0">
                  <a:pos x="169" y="272"/>
                </a:cxn>
                <a:cxn ang="0">
                  <a:pos x="318" y="8"/>
                </a:cxn>
              </a:cxnLst>
              <a:rect l="0" t="0" r="r" b="b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88" name="Freeform 24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07" y="327"/>
                </a:cxn>
                <a:cxn ang="0">
                  <a:pos x="307" y="700"/>
                </a:cxn>
                <a:cxn ang="0">
                  <a:pos x="12" y="1088"/>
                </a:cxn>
                <a:cxn ang="0">
                  <a:pos x="237" y="889"/>
                </a:cxn>
                <a:cxn ang="0">
                  <a:pos x="303" y="931"/>
                </a:cxn>
                <a:cxn ang="0">
                  <a:pos x="261" y="811"/>
                </a:cxn>
                <a:cxn ang="0">
                  <a:pos x="392" y="715"/>
                </a:cxn>
                <a:cxn ang="0">
                  <a:pos x="369" y="667"/>
                </a:cxn>
                <a:cxn ang="0">
                  <a:pos x="477" y="667"/>
                </a:cxn>
                <a:cxn ang="0">
                  <a:pos x="513" y="649"/>
                </a:cxn>
                <a:cxn ang="0">
                  <a:pos x="381" y="601"/>
                </a:cxn>
                <a:cxn ang="0">
                  <a:pos x="417" y="475"/>
                </a:cxn>
                <a:cxn ang="0">
                  <a:pos x="513" y="391"/>
                </a:cxn>
                <a:cxn ang="0">
                  <a:pos x="399" y="415"/>
                </a:cxn>
                <a:cxn ang="0">
                  <a:pos x="375" y="349"/>
                </a:cxn>
                <a:cxn ang="0">
                  <a:pos x="483" y="283"/>
                </a:cxn>
                <a:cxn ang="0">
                  <a:pos x="489" y="241"/>
                </a:cxn>
                <a:cxn ang="0">
                  <a:pos x="363" y="331"/>
                </a:cxn>
                <a:cxn ang="0">
                  <a:pos x="349" y="280"/>
                </a:cxn>
                <a:cxn ang="0">
                  <a:pos x="315" y="247"/>
                </a:cxn>
                <a:cxn ang="0">
                  <a:pos x="369" y="145"/>
                </a:cxn>
                <a:cxn ang="0">
                  <a:pos x="273" y="199"/>
                </a:cxn>
                <a:cxn ang="0">
                  <a:pos x="28" y="0"/>
                </a:cxn>
              </a:cxnLst>
              <a:rect l="0" t="0" r="r" b="b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89" name="Freeform 24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/>
              <a:ahLst/>
              <a:cxnLst>
                <a:cxn ang="0">
                  <a:pos x="29" y="3"/>
                </a:cxn>
                <a:cxn ang="0">
                  <a:pos x="97" y="141"/>
                </a:cxn>
                <a:cxn ang="0">
                  <a:pos x="187" y="300"/>
                </a:cxn>
                <a:cxn ang="0">
                  <a:pos x="193" y="378"/>
                </a:cxn>
                <a:cxn ang="0">
                  <a:pos x="39" y="489"/>
                </a:cxn>
                <a:cxn ang="0">
                  <a:pos x="40" y="691"/>
                </a:cxn>
                <a:cxn ang="0">
                  <a:pos x="46" y="427"/>
                </a:cxn>
                <a:cxn ang="0">
                  <a:pos x="4" y="304"/>
                </a:cxn>
                <a:cxn ang="0">
                  <a:pos x="22" y="207"/>
                </a:cxn>
                <a:cxn ang="0">
                  <a:pos x="28" y="128"/>
                </a:cxn>
                <a:cxn ang="0">
                  <a:pos x="32" y="36"/>
                </a:cxn>
                <a:cxn ang="0">
                  <a:pos x="67" y="266"/>
                </a:cxn>
                <a:cxn ang="0">
                  <a:pos x="62" y="349"/>
                </a:cxn>
                <a:cxn ang="0">
                  <a:pos x="94" y="449"/>
                </a:cxn>
                <a:cxn ang="0">
                  <a:pos x="171" y="396"/>
                </a:cxn>
                <a:cxn ang="0">
                  <a:pos x="174" y="372"/>
                </a:cxn>
                <a:cxn ang="0">
                  <a:pos x="150" y="338"/>
                </a:cxn>
                <a:cxn ang="0">
                  <a:pos x="135" y="246"/>
                </a:cxn>
                <a:cxn ang="0">
                  <a:pos x="80" y="211"/>
                </a:cxn>
                <a:cxn ang="0">
                  <a:pos x="53" y="118"/>
                </a:cxn>
                <a:cxn ang="0">
                  <a:pos x="29" y="3"/>
                </a:cxn>
              </a:cxnLst>
              <a:rect l="0" t="0" r="r" b="b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90" name="Freeform 25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/>
              <a:ahLst/>
              <a:cxnLst>
                <a:cxn ang="0">
                  <a:pos x="7" y="8"/>
                </a:cxn>
                <a:cxn ang="0">
                  <a:pos x="114" y="319"/>
                </a:cxn>
                <a:cxn ang="0">
                  <a:pos x="140" y="441"/>
                </a:cxn>
                <a:cxn ang="0">
                  <a:pos x="14" y="507"/>
                </a:cxn>
                <a:cxn ang="0">
                  <a:pos x="74" y="543"/>
                </a:cxn>
                <a:cxn ang="0">
                  <a:pos x="122" y="519"/>
                </a:cxn>
                <a:cxn ang="0">
                  <a:pos x="114" y="692"/>
                </a:cxn>
                <a:cxn ang="0">
                  <a:pos x="18" y="1080"/>
                </a:cxn>
                <a:cxn ang="0">
                  <a:pos x="140" y="717"/>
                </a:cxn>
                <a:cxn ang="0">
                  <a:pos x="199" y="707"/>
                </a:cxn>
                <a:cxn ang="0">
                  <a:pos x="170" y="621"/>
                </a:cxn>
                <a:cxn ang="0">
                  <a:pos x="156" y="272"/>
                </a:cxn>
                <a:cxn ang="0">
                  <a:pos x="7" y="8"/>
                </a:cxn>
              </a:cxnLst>
              <a:rect l="0" t="0" r="r" b="b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10491" name="Text Box 251"/>
          <p:cNvSpPr txBox="1">
            <a:spLocks noChangeArrowheads="1"/>
          </p:cNvSpPr>
          <p:nvPr/>
        </p:nvSpPr>
        <p:spPr bwMode="auto">
          <a:xfrm>
            <a:off x="8618855" y="5148651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10492" name="Text Box 252"/>
          <p:cNvSpPr txBox="1">
            <a:spLocks noChangeArrowheads="1"/>
          </p:cNvSpPr>
          <p:nvPr/>
        </p:nvSpPr>
        <p:spPr bwMode="auto">
          <a:xfrm>
            <a:off x="7207569" y="5206124"/>
            <a:ext cx="977848" cy="665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17483" tIns="58742" rIns="117483" bIns="58742">
            <a:spAutoFit/>
          </a:bodyPr>
          <a:lstStyle/>
          <a:p>
            <a:r>
              <a:rPr lang="ru-RU" sz="3556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3556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grpSp>
        <p:nvGrpSpPr>
          <p:cNvPr id="18" name="Group 253"/>
          <p:cNvGrpSpPr>
            <a:grpSpLocks/>
          </p:cNvGrpSpPr>
          <p:nvPr/>
        </p:nvGrpSpPr>
        <p:grpSpPr bwMode="auto">
          <a:xfrm>
            <a:off x="9927905" y="4415860"/>
            <a:ext cx="1222785" cy="1627227"/>
            <a:chOff x="3984" y="2006"/>
            <a:chExt cx="682" cy="1133"/>
          </a:xfrm>
        </p:grpSpPr>
        <p:sp>
          <p:nvSpPr>
            <p:cNvPr id="10494" name="Freeform 254"/>
            <p:cNvSpPr>
              <a:spLocks/>
            </p:cNvSpPr>
            <p:nvPr/>
          </p:nvSpPr>
          <p:spPr bwMode="auto">
            <a:xfrm>
              <a:off x="3994" y="2006"/>
              <a:ext cx="672" cy="1133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95" name="Oval 255"/>
            <p:cNvSpPr>
              <a:spLocks noChangeArrowheads="1"/>
            </p:cNvSpPr>
            <p:nvPr/>
          </p:nvSpPr>
          <p:spPr bwMode="auto">
            <a:xfrm>
              <a:off x="4080" y="2016"/>
              <a:ext cx="480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0496" name="Text Box 256"/>
            <p:cNvSpPr txBox="1">
              <a:spLocks noChangeArrowheads="1"/>
            </p:cNvSpPr>
            <p:nvPr/>
          </p:nvSpPr>
          <p:spPr bwMode="auto">
            <a:xfrm>
              <a:off x="3984" y="2520"/>
              <a:ext cx="573" cy="5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633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5кг</a:t>
              </a:r>
            </a:p>
          </p:txBody>
        </p:sp>
      </p:grpSp>
      <p:grpSp>
        <p:nvGrpSpPr>
          <p:cNvPr id="19" name="Group 257"/>
          <p:cNvGrpSpPr>
            <a:grpSpLocks/>
          </p:cNvGrpSpPr>
          <p:nvPr/>
        </p:nvGrpSpPr>
        <p:grpSpPr bwMode="auto">
          <a:xfrm>
            <a:off x="11139168" y="5067828"/>
            <a:ext cx="976854" cy="1085482"/>
            <a:chOff x="4656" y="2256"/>
            <a:chExt cx="570" cy="926"/>
          </a:xfrm>
        </p:grpSpPr>
        <p:sp>
          <p:nvSpPr>
            <p:cNvPr id="10498" name="Freeform 258"/>
            <p:cNvSpPr>
              <a:spLocks/>
            </p:cNvSpPr>
            <p:nvPr/>
          </p:nvSpPr>
          <p:spPr bwMode="auto">
            <a:xfrm>
              <a:off x="4704" y="2283"/>
              <a:ext cx="522" cy="808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0499" name="Oval 259"/>
            <p:cNvSpPr>
              <a:spLocks noChangeArrowheads="1"/>
            </p:cNvSpPr>
            <p:nvPr/>
          </p:nvSpPr>
          <p:spPr bwMode="auto">
            <a:xfrm>
              <a:off x="4793" y="2256"/>
              <a:ext cx="336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0500" name="Text Box 260"/>
            <p:cNvSpPr txBox="1">
              <a:spLocks noChangeArrowheads="1"/>
            </p:cNvSpPr>
            <p:nvPr/>
          </p:nvSpPr>
          <p:spPr bwMode="auto">
            <a:xfrm>
              <a:off x="4656" y="2636"/>
              <a:ext cx="485" cy="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3556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1кг</a:t>
              </a:r>
            </a:p>
          </p:txBody>
        </p:sp>
      </p:grpSp>
      <p:sp>
        <p:nvSpPr>
          <p:cNvPr id="10501" name="WordArt 261"/>
          <p:cNvSpPr>
            <a:spLocks noChangeArrowheads="1" noChangeShapeType="1" noTextEdit="1"/>
          </p:cNvSpPr>
          <p:nvPr/>
        </p:nvSpPr>
        <p:spPr bwMode="auto">
          <a:xfrm>
            <a:off x="6303010" y="5369565"/>
            <a:ext cx="906780" cy="244264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10502" name="AutoShape 262"/>
          <p:cNvSpPr>
            <a:spLocks/>
          </p:cNvSpPr>
          <p:nvPr/>
        </p:nvSpPr>
        <p:spPr bwMode="auto">
          <a:xfrm rot="16200000">
            <a:off x="8305182" y="5128103"/>
            <a:ext cx="325087" cy="2320290"/>
          </a:xfrm>
          <a:prstGeom prst="leftBrace">
            <a:avLst>
              <a:gd name="adj1" fmla="val 48066"/>
              <a:gd name="adj2" fmla="val 50000"/>
            </a:avLst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10503" name="WordArt 263"/>
          <p:cNvSpPr>
            <a:spLocks noChangeArrowheads="1" noChangeShapeType="1" noTextEdit="1"/>
          </p:cNvSpPr>
          <p:nvPr/>
        </p:nvSpPr>
        <p:spPr bwMode="auto">
          <a:xfrm>
            <a:off x="553403" y="6369968"/>
            <a:ext cx="906780" cy="80823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0504" name="WordArt 264"/>
          <p:cNvSpPr>
            <a:spLocks noChangeArrowheads="1" noChangeShapeType="1" noTextEdit="1"/>
          </p:cNvSpPr>
          <p:nvPr/>
        </p:nvSpPr>
        <p:spPr bwMode="auto">
          <a:xfrm>
            <a:off x="4600600" y="6480770"/>
            <a:ext cx="4738370" cy="488527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- 2х = 6</a:t>
            </a:r>
          </a:p>
        </p:txBody>
      </p:sp>
      <p:sp>
        <p:nvSpPr>
          <p:cNvPr id="10505" name="WordArt 265"/>
          <p:cNvSpPr>
            <a:spLocks noChangeArrowheads="1" noChangeShapeType="1" noTextEdit="1"/>
          </p:cNvSpPr>
          <p:nvPr/>
        </p:nvSpPr>
        <p:spPr bwMode="auto">
          <a:xfrm>
            <a:off x="9857184" y="6408762"/>
            <a:ext cx="2218055" cy="488527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2</a:t>
            </a:r>
          </a:p>
        </p:txBody>
      </p:sp>
      <p:sp>
        <p:nvSpPr>
          <p:cNvPr id="181" name="Прямоугольник 180"/>
          <p:cNvSpPr/>
          <p:nvPr/>
        </p:nvSpPr>
        <p:spPr>
          <a:xfrm>
            <a:off x="1" y="2944190"/>
            <a:ext cx="12801600" cy="141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310" b="1" dirty="0" err="1">
                <a:latin typeface="Arial" panose="020B0604020202020204" pitchFamily="34" charset="0"/>
                <a:cs typeface="Arial" panose="020B0604020202020204" pitchFamily="34" charset="0"/>
              </a:rPr>
              <a:t>Ong</a:t>
            </a:r>
            <a:r>
              <a:rPr lang="en-US" sz="431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310" b="1" dirty="0" err="1">
                <a:latin typeface="Arial" panose="020B0604020202020204" pitchFamily="34" charset="0"/>
                <a:cs typeface="Arial" panose="020B0604020202020204" pitchFamily="34" charset="0"/>
              </a:rPr>
              <a:t>tomondagi</a:t>
            </a:r>
            <a:r>
              <a:rPr lang="en-US" sz="4310" b="1" dirty="0">
                <a:latin typeface="Arial" panose="020B0604020202020204" pitchFamily="34" charset="0"/>
                <a:cs typeface="Arial" panose="020B0604020202020204" pitchFamily="34" charset="0"/>
              </a:rPr>
              <a:t>  2x </a:t>
            </a:r>
            <a:r>
              <a:rPr lang="en-US" sz="4310" b="1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31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310" b="1" dirty="0" err="1"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431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10" b="1" dirty="0" err="1">
                <a:latin typeface="Arial" panose="020B0604020202020204" pitchFamily="34" charset="0"/>
                <a:cs typeface="Arial" panose="020B0604020202020204" pitchFamily="34" charset="0"/>
              </a:rPr>
              <a:t>ishora</a:t>
            </a:r>
            <a:r>
              <a:rPr lang="en-US" sz="431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31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310" b="1" dirty="0">
                <a:latin typeface="Arial" panose="020B0604020202020204" pitchFamily="34" charset="0"/>
                <a:cs typeface="Arial" panose="020B0604020202020204" pitchFamily="34" charset="0"/>
              </a:rPr>
              <a:t> chap </a:t>
            </a:r>
            <a:r>
              <a:rPr lang="en-US" sz="4310" b="1" dirty="0" err="1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431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310" b="1" dirty="0" err="1">
                <a:latin typeface="Arial" panose="020B0604020202020204" pitchFamily="34" charset="0"/>
                <a:cs typeface="Arial" panose="020B0604020202020204" pitchFamily="34" charset="0"/>
              </a:rPr>
              <a:t>o‘tkazamiz</a:t>
            </a:r>
            <a:r>
              <a:rPr lang="en-US" sz="431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31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" y="0"/>
            <a:ext cx="12801599" cy="88825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172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O‘ylab</a:t>
            </a:r>
            <a:r>
              <a:rPr lang="en-US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172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ko‘ring</a:t>
            </a:r>
            <a:endParaRPr lang="ru-RU" sz="5172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1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51 0.01666 -0.00885 0.03356 -0.01041 0.05787 C -0.01197 0.08217 0.00608 0.12153 -0.0092 0.1456 C -0.02447 0.16967 -0.0651 0.1956 -0.1026 0.20185 C -0.1401 0.2081 -0.19132 0.19143 -0.2342 0.18264 C -0.27708 0.17384 -0.3276 0.15926 -0.36041 0.1493 C -0.39322 0.13935 -0.4125 0.13102 -0.43159 0.12291 " pathEditMode="relative" ptsTypes="aaaaaaA">
                                      <p:cBhvr>
                                        <p:cTn id="9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51 0.01666 -0.00885 0.03356 -0.01041 0.05787 C -0.01197 0.08217 0.00608 0.12153 -0.0092 0.1456 C -0.02447 0.16967 -0.0651 0.1956 -0.1026 0.20185 C -0.1401 0.2081 -0.19132 0.19143 -0.2342 0.18264 C -0.27708 0.17384 -0.3276 0.15926 -0.36041 0.1493 C -0.39322 0.13935 -0.4125 0.13102 -0.43159 0.12291 " pathEditMode="relative" ptsTypes="aaaaaaA">
                                      <p:cBhvr>
                                        <p:cTn id="10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51 0.01666 -0.00885 0.03356 -0.01041 0.05787 C -0.01197 0.08217 0.00608 0.12153 -0.0092 0.1456 C -0.02447 0.16967 -0.0651 0.1956 -0.1026 0.20185 C -0.1401 0.2081 -0.19132 0.19143 -0.2342 0.18264 C -0.27708 0.17384 -0.3276 0.15926 -0.36041 0.1493 C -0.39322 0.13935 -0.4125 0.13102 -0.43159 0.12291 " pathEditMode="relative" ptsTypes="aaaaaaA">
                                      <p:cBhvr>
                                        <p:cTn id="102" dur="2000" fill="hold"/>
                                        <p:tgtEl>
                                          <p:spTgt spid="104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51 0.01666 -0.00885 0.03356 -0.01041 0.05787 C -0.01197 0.08217 0.00608 0.12153 -0.0092 0.1456 C -0.02447 0.16967 -0.0651 0.1956 -0.1026 0.20185 C -0.1401 0.2081 -0.19132 0.19143 -0.2342 0.18264 C -0.27708 0.17384 -0.3276 0.15926 -0.36041 0.1493 C -0.39322 0.13935 -0.4125 0.13102 -0.43159 0.12291 " pathEditMode="relative" ptsTypes="aaaaaaA">
                                      <p:cBhvr>
                                        <p:cTn id="104" dur="2000" fill="hold"/>
                                        <p:tgtEl>
                                          <p:spTgt spid="10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0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10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1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1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6" grpId="0"/>
      <p:bldP spid="10467" grpId="0"/>
      <p:bldP spid="10468" grpId="0"/>
      <p:bldP spid="10469" grpId="0"/>
      <p:bldP spid="10470" grpId="0"/>
      <p:bldP spid="10491" grpId="0"/>
      <p:bldP spid="10491" grpId="1"/>
      <p:bldP spid="10492" grpId="0"/>
      <p:bldP spid="10492" grpId="1"/>
      <p:bldP spid="10501" grpId="0" animBg="1"/>
      <p:bldP spid="10502" grpId="0" animBg="1"/>
      <p:bldP spid="10502" grpId="1" animBg="1"/>
      <p:bldP spid="10503" grpId="0" animBg="1"/>
      <p:bldP spid="10504" grpId="0" animBg="1"/>
      <p:bldP spid="1050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2211020" y="729675"/>
            <a:ext cx="1269416" cy="569349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</a:p>
        </p:txBody>
      </p:sp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3680461" y="812293"/>
            <a:ext cx="1411288" cy="486731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- 8</a:t>
            </a:r>
          </a:p>
        </p:txBody>
      </p:sp>
      <p:sp>
        <p:nvSpPr>
          <p:cNvPr id="14344" name="WordArt 8"/>
          <p:cNvSpPr>
            <a:spLocks noChangeArrowheads="1" noChangeShapeType="1" noTextEdit="1"/>
          </p:cNvSpPr>
          <p:nvPr/>
        </p:nvSpPr>
        <p:spPr bwMode="auto">
          <a:xfrm>
            <a:off x="5191760" y="812294"/>
            <a:ext cx="1364217" cy="569349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= 6</a:t>
            </a:r>
          </a:p>
        </p:txBody>
      </p:sp>
      <p:sp>
        <p:nvSpPr>
          <p:cNvPr id="14345" name="WordArt 9"/>
          <p:cNvSpPr>
            <a:spLocks noChangeArrowheads="1" noChangeShapeType="1" noTextEdit="1"/>
          </p:cNvSpPr>
          <p:nvPr/>
        </p:nvSpPr>
        <p:spPr bwMode="auto">
          <a:xfrm>
            <a:off x="6705284" y="812293"/>
            <a:ext cx="2100760" cy="693267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- 3х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35241" y="2560136"/>
            <a:ext cx="5545138" cy="910244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en-US" sz="6465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6465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6465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2197273" y="3640566"/>
            <a:ext cx="1332814" cy="569350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</a:p>
        </p:txBody>
      </p:sp>
      <p:sp>
        <p:nvSpPr>
          <p:cNvPr id="14348" name="WordArt 12"/>
          <p:cNvSpPr>
            <a:spLocks noChangeArrowheads="1" noChangeShapeType="1" noTextEdit="1"/>
          </p:cNvSpPr>
          <p:nvPr/>
        </p:nvSpPr>
        <p:spPr bwMode="auto">
          <a:xfrm>
            <a:off x="4031615" y="3646401"/>
            <a:ext cx="1311275" cy="407704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- 8</a:t>
            </a:r>
          </a:p>
        </p:txBody>
      </p:sp>
      <p:sp>
        <p:nvSpPr>
          <p:cNvPr id="14349" name="WordArt 13"/>
          <p:cNvSpPr>
            <a:spLocks noChangeArrowheads="1" noChangeShapeType="1" noTextEdit="1"/>
          </p:cNvSpPr>
          <p:nvPr/>
        </p:nvSpPr>
        <p:spPr bwMode="auto">
          <a:xfrm>
            <a:off x="5880379" y="3681059"/>
            <a:ext cx="1398227" cy="1050433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=6</a:t>
            </a:r>
          </a:p>
        </p:txBody>
      </p:sp>
      <p:sp>
        <p:nvSpPr>
          <p:cNvPr id="14350" name="WordArt 14"/>
          <p:cNvSpPr>
            <a:spLocks noChangeArrowheads="1" noChangeShapeType="1" noTextEdit="1"/>
          </p:cNvSpPr>
          <p:nvPr/>
        </p:nvSpPr>
        <p:spPr bwMode="auto">
          <a:xfrm>
            <a:off x="7651285" y="3681059"/>
            <a:ext cx="1711325" cy="569350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- 3х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3680461" y="4151975"/>
            <a:ext cx="806765" cy="541526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ru-RU" sz="7758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7305255" y="4124142"/>
            <a:ext cx="692060" cy="597191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ru-RU" sz="7758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14353" name="WordArt 17"/>
          <p:cNvSpPr>
            <a:spLocks noChangeArrowheads="1" noChangeShapeType="1" noTextEdit="1"/>
          </p:cNvSpPr>
          <p:nvPr/>
        </p:nvSpPr>
        <p:spPr bwMode="auto">
          <a:xfrm>
            <a:off x="4485005" y="4531848"/>
            <a:ext cx="2924810" cy="569350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7х = 14</a:t>
            </a:r>
          </a:p>
        </p:txBody>
      </p:sp>
      <p:sp>
        <p:nvSpPr>
          <p:cNvPr id="14354" name="WordArt 18"/>
          <p:cNvSpPr>
            <a:spLocks noChangeArrowheads="1" noChangeShapeType="1" noTextEdit="1"/>
          </p:cNvSpPr>
          <p:nvPr/>
        </p:nvSpPr>
        <p:spPr bwMode="auto">
          <a:xfrm>
            <a:off x="4687254" y="5508902"/>
            <a:ext cx="2418080" cy="651969"/>
          </a:xfrm>
          <a:prstGeom prst="rect">
            <a:avLst/>
          </a:prstGeom>
        </p:spPr>
        <p:txBody>
          <a:bodyPr wrap="none" lIns="117483" tIns="58742" rIns="117483" bIns="58742" fromWordArt="1"/>
          <a:lstStyle/>
          <a:p>
            <a:pPr algn="ctr"/>
            <a:r>
              <a:rPr lang="ru-RU" sz="8620" b="1" i="1" kern="10" dirty="0" err="1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8620" b="1" i="1" kern="10" dirty="0"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" y="-29795"/>
            <a:ext cx="12801599" cy="108722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465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sz="6465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6465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endParaRPr lang="ru-RU" sz="6465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 C 0.00451 -0.01481 0.00937 -0.0669 0.02708 -0.08912 C 0.04479 -0.11134 0.08576 -0.12685 0.1066 -0.13333 C 0.12743 -0.13981 0.13524 -0.13472 0.15208 -0.12778 C 0.16892 -0.12083 0.18663 -0.11366 0.20746 -0.09097 C 0.2283 -0.06829 0.26545 -0.00856 0.27708 0.00903 C 0.28871 0.02662 0.27708 0.01319 0.27708 0.01435 " pathEditMode="relative" rAng="0" ptsTypes="aaaaaaa">
                                      <p:cBhvr>
                                        <p:cTn id="38" dur="2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00" y="-57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07407E-6 C 0.00434 0.01922 0.00868 0.03866 0.00122 0.05949 C -0.00625 0.08033 -0.02309 0.11135 -0.04479 0.12454 C -0.06649 0.13774 -0.10364 0.14121 -0.12899 0.13843 C -0.15434 0.13565 -0.17274 0.13102 -0.19705 0.10718 C -0.22135 0.08334 -0.25851 0.01829 -0.27465 -0.00509 " pathEditMode="relative" rAng="0" ptsTypes="aaaaaa">
                                      <p:cBhvr>
                                        <p:cTn id="40" dur="2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00" y="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 animBg="1"/>
      <p:bldP spid="14347" grpId="0"/>
      <p:bldP spid="14348" grpId="0"/>
      <p:bldP spid="14348" grpId="1"/>
      <p:bldP spid="14349" grpId="0"/>
      <p:bldP spid="14350" grpId="0"/>
      <p:bldP spid="14350" grpId="1"/>
      <p:bldP spid="14351" grpId="0" animBg="1"/>
      <p:bldP spid="14352" grpId="0" animBg="1"/>
      <p:bldP spid="14353" grpId="0"/>
      <p:bldP spid="143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870765" y="1360554"/>
            <a:ext cx="4738370" cy="980626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3х = </a:t>
            </a:r>
            <a:r>
              <a:rPr lang="ru-RU" sz="4633" b="1" i="1" kern="10" dirty="0" err="1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+ 4</a:t>
            </a:r>
          </a:p>
        </p:txBody>
      </p:sp>
      <p:sp>
        <p:nvSpPr>
          <p:cNvPr id="12297" name="WordArt 9"/>
          <p:cNvSpPr>
            <a:spLocks noChangeArrowheads="1" noChangeShapeType="1" noTextEdit="1"/>
          </p:cNvSpPr>
          <p:nvPr/>
        </p:nvSpPr>
        <p:spPr bwMode="auto">
          <a:xfrm>
            <a:off x="953453" y="2858867"/>
            <a:ext cx="4738370" cy="1181075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= 3у + 2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953453" y="4556460"/>
            <a:ext cx="4836160" cy="1447703"/>
            <a:chOff x="340" y="2443"/>
            <a:chExt cx="2176" cy="579"/>
          </a:xfrm>
        </p:grpSpPr>
        <p:sp>
          <p:nvSpPr>
            <p:cNvPr id="12299" name="WordArt 11"/>
            <p:cNvSpPr>
              <a:spLocks noChangeArrowheads="1" noChangeShapeType="1" noTextEdit="1"/>
            </p:cNvSpPr>
            <p:nvPr/>
          </p:nvSpPr>
          <p:spPr bwMode="auto">
            <a:xfrm>
              <a:off x="657" y="2523"/>
              <a:ext cx="1859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4633" b="1" i="1" kern="10" dirty="0" err="1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х</a:t>
              </a:r>
              <a:r>
                <a:rPr lang="ru-RU" sz="4633" b="1" i="1" kern="10" dirty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+ 12 = </a:t>
              </a:r>
              <a:r>
                <a:rPr lang="ru-RU" sz="4633" b="1" i="1" kern="10" dirty="0" err="1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х</a:t>
              </a:r>
              <a:endParaRPr lang="ru-RU" sz="4633" b="1" i="1" kern="10" dirty="0">
                <a:ln w="19050">
                  <a:solidFill>
                    <a:srgbClr val="99FF66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00" name="WordArt 12"/>
            <p:cNvSpPr>
              <a:spLocks noChangeArrowheads="1" noChangeShapeType="1" noTextEdit="1"/>
            </p:cNvSpPr>
            <p:nvPr/>
          </p:nvSpPr>
          <p:spPr bwMode="auto">
            <a:xfrm>
              <a:off x="385" y="2443"/>
              <a:ext cx="227" cy="23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4633" b="1" i="1" kern="10" dirty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2301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340" y="2770"/>
              <a:ext cx="272" cy="25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4633" b="1" i="1" kern="10" dirty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2302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363" y="2695"/>
              <a:ext cx="269" cy="5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4633" b="1" i="1" kern="10" dirty="0">
                  <a:ln w="19050">
                    <a:solidFill>
                      <a:srgbClr val="99FF66"/>
                    </a:solidFill>
                    <a:round/>
                    <a:headEnd/>
                    <a:tailEnd/>
                  </a:ln>
                  <a:solidFill>
                    <a:schemeClr val="accent4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</a:p>
          </p:txBody>
        </p:sp>
      </p:grpSp>
      <p:sp>
        <p:nvSpPr>
          <p:cNvPr id="12304" name="WordArt 16"/>
          <p:cNvSpPr>
            <a:spLocks noChangeArrowheads="1" noChangeShapeType="1" noTextEdit="1"/>
          </p:cNvSpPr>
          <p:nvPr/>
        </p:nvSpPr>
        <p:spPr bwMode="auto">
          <a:xfrm>
            <a:off x="7107557" y="1486423"/>
            <a:ext cx="2418080" cy="904834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</a:p>
        </p:txBody>
      </p:sp>
      <p:sp>
        <p:nvSpPr>
          <p:cNvPr id="12305" name="WordArt 17"/>
          <p:cNvSpPr>
            <a:spLocks noChangeArrowheads="1" noChangeShapeType="1" noTextEdit="1"/>
          </p:cNvSpPr>
          <p:nvPr/>
        </p:nvSpPr>
        <p:spPr bwMode="auto">
          <a:xfrm>
            <a:off x="7107556" y="2941164"/>
            <a:ext cx="2822575" cy="1128999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= -1</a:t>
            </a:r>
          </a:p>
        </p:txBody>
      </p:sp>
      <p:sp>
        <p:nvSpPr>
          <p:cNvPr id="12306" name="WordArt 18"/>
          <p:cNvSpPr>
            <a:spLocks noChangeArrowheads="1" noChangeShapeType="1" noTextEdit="1"/>
          </p:cNvSpPr>
          <p:nvPr/>
        </p:nvSpPr>
        <p:spPr bwMode="auto">
          <a:xfrm>
            <a:off x="7107557" y="4645535"/>
            <a:ext cx="2922587" cy="1082030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" y="0"/>
            <a:ext cx="12801599" cy="108722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465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sz="6465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6465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endParaRPr lang="ru-RU" sz="6465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  <p:bldP spid="12297" grpId="0"/>
      <p:bldP spid="12304" grpId="0" animBg="1"/>
      <p:bldP spid="12305" grpId="0" animBg="1"/>
      <p:bldP spid="123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191760" y="2867660"/>
            <a:ext cx="1915795" cy="1140496"/>
          </a:xfrm>
          <a:prstGeom prst="triangle">
            <a:avLst>
              <a:gd name="adj" fmla="val 48144"/>
            </a:avLst>
          </a:prstGeom>
          <a:gradFill rotWithShape="1">
            <a:gsLst>
              <a:gs pos="0">
                <a:srgbClr val="66FFFF"/>
              </a:gs>
              <a:gs pos="50000">
                <a:srgbClr val="00CCFF"/>
              </a:gs>
              <a:gs pos="100000">
                <a:srgbClr val="66FFFF"/>
              </a:gs>
            </a:gsLst>
            <a:lin ang="18900000" scaled="1"/>
          </a:gradFill>
          <a:ln w="9525" algn="ctr">
            <a:prstDash val="sysDot"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</a:sp3d>
        </p:spPr>
        <p:txBody>
          <a:bodyPr wrap="none" lIns="117483" tIns="58742" rIns="117483" bIns="58742" anchor="ctr">
            <a:flatTx/>
          </a:bodyPr>
          <a:lstStyle/>
          <a:p>
            <a:endParaRPr lang="ru-RU" sz="4202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42315" y="2623396"/>
            <a:ext cx="5013960" cy="213732"/>
            <a:chOff x="240" y="2736"/>
            <a:chExt cx="2256" cy="768"/>
          </a:xfrm>
        </p:grpSpPr>
        <p:sp>
          <p:nvSpPr>
            <p:cNvPr id="15368" name="AutoShape 8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036435" y="2623396"/>
            <a:ext cx="5013960" cy="213732"/>
            <a:chOff x="240" y="2736"/>
            <a:chExt cx="2256" cy="768"/>
          </a:xfrm>
        </p:grpSpPr>
        <p:sp>
          <p:nvSpPr>
            <p:cNvPr id="15371" name="AutoShape 11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372" name="Oval 12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ru-RU" sz="4202"/>
            </a:p>
          </p:txBody>
        </p:sp>
      </p:grp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5542915" y="2689852"/>
            <a:ext cx="1493520" cy="53881"/>
          </a:xfrm>
          <a:prstGeom prst="triangle">
            <a:avLst>
              <a:gd name="adj" fmla="val 50000"/>
            </a:avLst>
          </a:prstGeom>
          <a:noFill/>
          <a:ln w="57150">
            <a:solidFill>
              <a:schemeClr val="accent2"/>
            </a:solidFill>
            <a:miter lim="800000"/>
            <a:headEnd type="none" w="lg" len="lg"/>
            <a:tailEnd type="none" w="lg" len="lg"/>
          </a:ln>
          <a:effectLst/>
          <a:scene3d>
            <a:camera prst="legacyObliqueTopRight">
              <a:rot lat="0" lon="20999999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lIns="117483" tIns="58742" rIns="117483" bIns="58742" anchor="ctr">
            <a:flatTx/>
          </a:bodyPr>
          <a:lstStyle/>
          <a:p>
            <a:endParaRPr lang="ru-RU" sz="4202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 rot="3185247">
            <a:off x="2926267" y="1774603"/>
            <a:ext cx="948317" cy="853440"/>
            <a:chOff x="2506" y="1576"/>
            <a:chExt cx="704" cy="508"/>
          </a:xfrm>
        </p:grpSpPr>
        <p:sp>
          <p:nvSpPr>
            <p:cNvPr id="15375" name="Freeform 15"/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76" name="Freeform 16"/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77" name="Freeform 17"/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15379" name="Freeform 19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grpSp>
            <p:nvGrpSpPr>
              <p:cNvPr id="6" name="Group 20"/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7" name="Group 21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15382" name="Freeform 22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  <p:sp>
                <p:nvSpPr>
                  <p:cNvPr id="15383" name="Freeform 23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</p:grpSp>
            <p:sp>
              <p:nvSpPr>
                <p:cNvPr id="15384" name="Freeform 24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385" name="Freeform 25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386" name="Freeform 26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387" name="Freeform 27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388" name="Freeform 28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</p:grpSp>
      </p:grpSp>
      <p:grpSp>
        <p:nvGrpSpPr>
          <p:cNvPr id="8" name="Group 29"/>
          <p:cNvGrpSpPr>
            <a:grpSpLocks/>
          </p:cNvGrpSpPr>
          <p:nvPr/>
        </p:nvGrpSpPr>
        <p:grpSpPr bwMode="auto">
          <a:xfrm rot="3249825">
            <a:off x="3530787" y="1855425"/>
            <a:ext cx="948317" cy="853440"/>
            <a:chOff x="2506" y="1576"/>
            <a:chExt cx="704" cy="508"/>
          </a:xfrm>
        </p:grpSpPr>
        <p:sp>
          <p:nvSpPr>
            <p:cNvPr id="15390" name="Freeform 30"/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91" name="Freeform 31"/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392" name="Freeform 32"/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grpSp>
          <p:nvGrpSpPr>
            <p:cNvPr id="9" name="Group 33"/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15394" name="Freeform 34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grpSp>
            <p:nvGrpSpPr>
              <p:cNvPr id="10" name="Group 35"/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11" name="Group 36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15397" name="Freeform 37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  <p:sp>
                <p:nvSpPr>
                  <p:cNvPr id="15398" name="Freeform 38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</p:grpSp>
            <p:sp>
              <p:nvSpPr>
                <p:cNvPr id="15399" name="Freeform 39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00" name="Freeform 40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01" name="Freeform 41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02" name="Freeform 42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03" name="Freeform 43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</p:grpSp>
      </p:grpSp>
      <p:grpSp>
        <p:nvGrpSpPr>
          <p:cNvPr id="12" name="Group 44"/>
          <p:cNvGrpSpPr>
            <a:grpSpLocks/>
          </p:cNvGrpSpPr>
          <p:nvPr/>
        </p:nvGrpSpPr>
        <p:grpSpPr bwMode="auto">
          <a:xfrm rot="2495162">
            <a:off x="8618855" y="1971428"/>
            <a:ext cx="1173480" cy="689685"/>
            <a:chOff x="2506" y="1576"/>
            <a:chExt cx="704" cy="508"/>
          </a:xfrm>
        </p:grpSpPr>
        <p:sp>
          <p:nvSpPr>
            <p:cNvPr id="15405" name="Freeform 45"/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06" name="Freeform 46"/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07" name="Freeform 47"/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grpSp>
          <p:nvGrpSpPr>
            <p:cNvPr id="13" name="Group 48"/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15409" name="Freeform 49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grpSp>
            <p:nvGrpSpPr>
              <p:cNvPr id="14" name="Group 50"/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15" name="Group 51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15412" name="Freeform 52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  <p:sp>
                <p:nvSpPr>
                  <p:cNvPr id="15413" name="Freeform 53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</p:grpSp>
            <p:sp>
              <p:nvSpPr>
                <p:cNvPr id="15414" name="Freeform 54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15" name="Freeform 55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16" name="Freeform 56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17" name="Freeform 57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18" name="Freeform 58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</p:grpSp>
      </p:grpSp>
      <p:grpSp>
        <p:nvGrpSpPr>
          <p:cNvPr id="16" name="Group 59"/>
          <p:cNvGrpSpPr>
            <a:grpSpLocks/>
          </p:cNvGrpSpPr>
          <p:nvPr/>
        </p:nvGrpSpPr>
        <p:grpSpPr bwMode="auto">
          <a:xfrm rot="1550239" flipV="1">
            <a:off x="9223375" y="1971429"/>
            <a:ext cx="1173480" cy="651968"/>
            <a:chOff x="2506" y="1576"/>
            <a:chExt cx="704" cy="508"/>
          </a:xfrm>
        </p:grpSpPr>
        <p:sp>
          <p:nvSpPr>
            <p:cNvPr id="15420" name="Freeform 60"/>
            <p:cNvSpPr>
              <a:spLocks/>
            </p:cNvSpPr>
            <p:nvPr/>
          </p:nvSpPr>
          <p:spPr bwMode="auto">
            <a:xfrm rot="17550579" flipH="1">
              <a:off x="2748" y="1622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21" name="Freeform 61"/>
            <p:cNvSpPr>
              <a:spLocks/>
            </p:cNvSpPr>
            <p:nvPr/>
          </p:nvSpPr>
          <p:spPr bwMode="auto">
            <a:xfrm rot="-25649421">
              <a:off x="2781" y="1747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22" name="Freeform 62"/>
            <p:cNvSpPr>
              <a:spLocks/>
            </p:cNvSpPr>
            <p:nvPr/>
          </p:nvSpPr>
          <p:spPr bwMode="auto">
            <a:xfrm rot="17550579" flipH="1">
              <a:off x="3117" y="1922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grpSp>
          <p:nvGrpSpPr>
            <p:cNvPr id="17" name="Group 63"/>
            <p:cNvGrpSpPr>
              <a:grpSpLocks/>
            </p:cNvGrpSpPr>
            <p:nvPr/>
          </p:nvGrpSpPr>
          <p:grpSpPr bwMode="auto">
            <a:xfrm>
              <a:off x="2506" y="1584"/>
              <a:ext cx="419" cy="247"/>
              <a:chOff x="2506" y="1584"/>
              <a:chExt cx="419" cy="247"/>
            </a:xfrm>
          </p:grpSpPr>
          <p:sp>
            <p:nvSpPr>
              <p:cNvPr id="15424" name="Freeform 64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grpSp>
            <p:nvGrpSpPr>
              <p:cNvPr id="18" name="Group 65"/>
              <p:cNvGrpSpPr>
                <a:grpSpLocks/>
              </p:cNvGrpSpPr>
              <p:nvPr/>
            </p:nvGrpSpPr>
            <p:grpSpPr bwMode="auto">
              <a:xfrm rot="-23852377">
                <a:off x="2506" y="1652"/>
                <a:ext cx="353" cy="179"/>
                <a:chOff x="3144" y="3204"/>
                <a:chExt cx="867" cy="623"/>
              </a:xfrm>
            </p:grpSpPr>
            <p:grpSp>
              <p:nvGrpSpPr>
                <p:cNvPr id="19" name="Group 66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15427" name="Freeform 67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  <p:sp>
                <p:nvSpPr>
                  <p:cNvPr id="15428" name="Freeform 68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sz="4202"/>
                  </a:p>
                </p:txBody>
              </p:sp>
            </p:grpSp>
            <p:sp>
              <p:nvSpPr>
                <p:cNvPr id="15429" name="Freeform 69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30" name="Freeform 70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31" name="Freeform 71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32" name="Freeform 72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  <p:sp>
              <p:nvSpPr>
                <p:cNvPr id="15433" name="Freeform 73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sz="4202"/>
                </a:p>
              </p:txBody>
            </p:sp>
          </p:grpSp>
        </p:grpSp>
      </p:grpSp>
      <p:grpSp>
        <p:nvGrpSpPr>
          <p:cNvPr id="20" name="Group 74"/>
          <p:cNvGrpSpPr>
            <a:grpSpLocks/>
          </p:cNvGrpSpPr>
          <p:nvPr/>
        </p:nvGrpSpPr>
        <p:grpSpPr bwMode="auto">
          <a:xfrm rot="21177561">
            <a:off x="8014335" y="1400282"/>
            <a:ext cx="1157923" cy="1329082"/>
            <a:chOff x="3173" y="2543"/>
            <a:chExt cx="1001" cy="1360"/>
          </a:xfrm>
        </p:grpSpPr>
        <p:sp>
          <p:nvSpPr>
            <p:cNvPr id="15435" name="Freeform 75"/>
            <p:cNvSpPr>
              <a:spLocks/>
            </p:cNvSpPr>
            <p:nvPr/>
          </p:nvSpPr>
          <p:spPr bwMode="auto">
            <a:xfrm>
              <a:off x="3173" y="2767"/>
              <a:ext cx="1001" cy="1124"/>
            </a:xfrm>
            <a:custGeom>
              <a:avLst/>
              <a:gdLst/>
              <a:ahLst/>
              <a:cxnLst>
                <a:cxn ang="0">
                  <a:pos x="623" y="37"/>
                </a:cxn>
                <a:cxn ang="0">
                  <a:pos x="551" y="45"/>
                </a:cxn>
                <a:cxn ang="0">
                  <a:pos x="535" y="5"/>
                </a:cxn>
                <a:cxn ang="0">
                  <a:pos x="379" y="65"/>
                </a:cxn>
                <a:cxn ang="0">
                  <a:pos x="263" y="301"/>
                </a:cxn>
                <a:cxn ang="0">
                  <a:pos x="143" y="525"/>
                </a:cxn>
                <a:cxn ang="0">
                  <a:pos x="7" y="845"/>
                </a:cxn>
                <a:cxn ang="0">
                  <a:pos x="183" y="1045"/>
                </a:cxn>
                <a:cxn ang="0">
                  <a:pos x="523" y="1121"/>
                </a:cxn>
                <a:cxn ang="0">
                  <a:pos x="847" y="1029"/>
                </a:cxn>
                <a:cxn ang="0">
                  <a:pos x="991" y="789"/>
                </a:cxn>
                <a:cxn ang="0">
                  <a:pos x="907" y="545"/>
                </a:cxn>
                <a:cxn ang="0">
                  <a:pos x="783" y="333"/>
                </a:cxn>
                <a:cxn ang="0">
                  <a:pos x="791" y="117"/>
                </a:cxn>
                <a:cxn ang="0">
                  <a:pos x="639" y="13"/>
                </a:cxn>
                <a:cxn ang="0">
                  <a:pos x="615" y="37"/>
                </a:cxn>
              </a:cxnLst>
              <a:rect l="0" t="0" r="r" b="b"/>
              <a:pathLst>
                <a:path w="1001" h="1124">
                  <a:moveTo>
                    <a:pt x="623" y="37"/>
                  </a:moveTo>
                  <a:cubicBezTo>
                    <a:pt x="611" y="38"/>
                    <a:pt x="566" y="50"/>
                    <a:pt x="551" y="45"/>
                  </a:cubicBezTo>
                  <a:cubicBezTo>
                    <a:pt x="536" y="40"/>
                    <a:pt x="564" y="2"/>
                    <a:pt x="535" y="5"/>
                  </a:cubicBezTo>
                  <a:cubicBezTo>
                    <a:pt x="506" y="8"/>
                    <a:pt x="424" y="16"/>
                    <a:pt x="379" y="65"/>
                  </a:cubicBezTo>
                  <a:cubicBezTo>
                    <a:pt x="334" y="114"/>
                    <a:pt x="302" y="224"/>
                    <a:pt x="263" y="301"/>
                  </a:cubicBezTo>
                  <a:cubicBezTo>
                    <a:pt x="224" y="378"/>
                    <a:pt x="186" y="434"/>
                    <a:pt x="143" y="525"/>
                  </a:cubicBezTo>
                  <a:cubicBezTo>
                    <a:pt x="100" y="616"/>
                    <a:pt x="0" y="758"/>
                    <a:pt x="7" y="845"/>
                  </a:cubicBezTo>
                  <a:cubicBezTo>
                    <a:pt x="14" y="932"/>
                    <a:pt x="97" y="999"/>
                    <a:pt x="183" y="1045"/>
                  </a:cubicBezTo>
                  <a:cubicBezTo>
                    <a:pt x="269" y="1091"/>
                    <a:pt x="412" y="1124"/>
                    <a:pt x="523" y="1121"/>
                  </a:cubicBezTo>
                  <a:cubicBezTo>
                    <a:pt x="634" y="1118"/>
                    <a:pt x="769" y="1084"/>
                    <a:pt x="847" y="1029"/>
                  </a:cubicBezTo>
                  <a:cubicBezTo>
                    <a:pt x="925" y="974"/>
                    <a:pt x="981" y="870"/>
                    <a:pt x="991" y="789"/>
                  </a:cubicBezTo>
                  <a:cubicBezTo>
                    <a:pt x="1001" y="708"/>
                    <a:pt x="942" y="621"/>
                    <a:pt x="907" y="545"/>
                  </a:cubicBezTo>
                  <a:cubicBezTo>
                    <a:pt x="872" y="469"/>
                    <a:pt x="802" y="404"/>
                    <a:pt x="783" y="333"/>
                  </a:cubicBezTo>
                  <a:cubicBezTo>
                    <a:pt x="764" y="262"/>
                    <a:pt x="815" y="170"/>
                    <a:pt x="791" y="117"/>
                  </a:cubicBezTo>
                  <a:cubicBezTo>
                    <a:pt x="767" y="64"/>
                    <a:pt x="668" y="26"/>
                    <a:pt x="639" y="13"/>
                  </a:cubicBezTo>
                  <a:cubicBezTo>
                    <a:pt x="610" y="0"/>
                    <a:pt x="620" y="32"/>
                    <a:pt x="615" y="37"/>
                  </a:cubicBezTo>
                </a:path>
              </a:pathLst>
            </a:custGeom>
            <a:gradFill rotWithShape="1">
              <a:gsLst>
                <a:gs pos="0">
                  <a:srgbClr val="FAF400"/>
                </a:gs>
                <a:gs pos="100000">
                  <a:srgbClr val="D2CD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36" name="Freeform 76"/>
            <p:cNvSpPr>
              <a:spLocks/>
            </p:cNvSpPr>
            <p:nvPr/>
          </p:nvSpPr>
          <p:spPr bwMode="auto">
            <a:xfrm>
              <a:off x="3723" y="2543"/>
              <a:ext cx="192" cy="294"/>
            </a:xfrm>
            <a:custGeom>
              <a:avLst/>
              <a:gdLst/>
              <a:ahLst/>
              <a:cxnLst>
                <a:cxn ang="0">
                  <a:pos x="161" y="21"/>
                </a:cxn>
                <a:cxn ang="0">
                  <a:pos x="33" y="189"/>
                </a:cxn>
                <a:cxn ang="0">
                  <a:pos x="1" y="261"/>
                </a:cxn>
                <a:cxn ang="0">
                  <a:pos x="25" y="293"/>
                </a:cxn>
                <a:cxn ang="0">
                  <a:pos x="65" y="269"/>
                </a:cxn>
                <a:cxn ang="0">
                  <a:pos x="65" y="221"/>
                </a:cxn>
                <a:cxn ang="0">
                  <a:pos x="121" y="133"/>
                </a:cxn>
                <a:cxn ang="0">
                  <a:pos x="185" y="61"/>
                </a:cxn>
                <a:cxn ang="0">
                  <a:pos x="161" y="21"/>
                </a:cxn>
              </a:cxnLst>
              <a:rect l="0" t="0" r="r" b="b"/>
              <a:pathLst>
                <a:path w="192" h="294">
                  <a:moveTo>
                    <a:pt x="161" y="21"/>
                  </a:moveTo>
                  <a:cubicBezTo>
                    <a:pt x="136" y="42"/>
                    <a:pt x="60" y="149"/>
                    <a:pt x="33" y="189"/>
                  </a:cubicBezTo>
                  <a:cubicBezTo>
                    <a:pt x="6" y="229"/>
                    <a:pt x="2" y="244"/>
                    <a:pt x="1" y="261"/>
                  </a:cubicBezTo>
                  <a:cubicBezTo>
                    <a:pt x="0" y="278"/>
                    <a:pt x="14" y="292"/>
                    <a:pt x="25" y="293"/>
                  </a:cubicBezTo>
                  <a:cubicBezTo>
                    <a:pt x="36" y="294"/>
                    <a:pt x="58" y="281"/>
                    <a:pt x="65" y="269"/>
                  </a:cubicBezTo>
                  <a:cubicBezTo>
                    <a:pt x="72" y="257"/>
                    <a:pt x="56" y="244"/>
                    <a:pt x="65" y="221"/>
                  </a:cubicBezTo>
                  <a:cubicBezTo>
                    <a:pt x="74" y="198"/>
                    <a:pt x="101" y="160"/>
                    <a:pt x="121" y="133"/>
                  </a:cubicBezTo>
                  <a:cubicBezTo>
                    <a:pt x="141" y="106"/>
                    <a:pt x="178" y="79"/>
                    <a:pt x="185" y="61"/>
                  </a:cubicBezTo>
                  <a:cubicBezTo>
                    <a:pt x="192" y="43"/>
                    <a:pt x="186" y="0"/>
                    <a:pt x="161" y="21"/>
                  </a:cubicBezTo>
                  <a:close/>
                </a:path>
              </a:pathLst>
            </a:cu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37" name="Freeform 77"/>
            <p:cNvSpPr>
              <a:spLocks/>
            </p:cNvSpPr>
            <p:nvPr/>
          </p:nvSpPr>
          <p:spPr bwMode="auto">
            <a:xfrm>
              <a:off x="3328" y="3158"/>
              <a:ext cx="835" cy="672"/>
            </a:xfrm>
            <a:custGeom>
              <a:avLst/>
              <a:gdLst/>
              <a:ahLst/>
              <a:cxnLst>
                <a:cxn ang="0">
                  <a:pos x="490" y="48"/>
                </a:cxn>
                <a:cxn ang="0">
                  <a:pos x="68" y="310"/>
                </a:cxn>
                <a:cxn ang="0">
                  <a:pos x="84" y="558"/>
                </a:cxn>
                <a:cxn ang="0">
                  <a:pos x="231" y="616"/>
                </a:cxn>
                <a:cxn ang="0">
                  <a:pos x="428" y="670"/>
                </a:cxn>
                <a:cxn ang="0">
                  <a:pos x="668" y="630"/>
                </a:cxn>
                <a:cxn ang="0">
                  <a:pos x="748" y="559"/>
                </a:cxn>
                <a:cxn ang="0">
                  <a:pos x="820" y="326"/>
                </a:cxn>
                <a:cxn ang="0">
                  <a:pos x="660" y="46"/>
                </a:cxn>
                <a:cxn ang="0">
                  <a:pos x="490" y="48"/>
                </a:cxn>
              </a:cxnLst>
              <a:rect l="0" t="0" r="r" b="b"/>
              <a:pathLst>
                <a:path w="835" h="672">
                  <a:moveTo>
                    <a:pt x="490" y="48"/>
                  </a:moveTo>
                  <a:cubicBezTo>
                    <a:pt x="403" y="92"/>
                    <a:pt x="136" y="225"/>
                    <a:pt x="68" y="310"/>
                  </a:cubicBezTo>
                  <a:cubicBezTo>
                    <a:pt x="0" y="395"/>
                    <a:pt x="57" y="507"/>
                    <a:pt x="84" y="558"/>
                  </a:cubicBezTo>
                  <a:cubicBezTo>
                    <a:pt x="111" y="609"/>
                    <a:pt x="174" y="597"/>
                    <a:pt x="231" y="616"/>
                  </a:cubicBezTo>
                  <a:cubicBezTo>
                    <a:pt x="288" y="635"/>
                    <a:pt x="355" y="668"/>
                    <a:pt x="428" y="670"/>
                  </a:cubicBezTo>
                  <a:cubicBezTo>
                    <a:pt x="501" y="672"/>
                    <a:pt x="615" y="648"/>
                    <a:pt x="668" y="630"/>
                  </a:cubicBezTo>
                  <a:cubicBezTo>
                    <a:pt x="721" y="612"/>
                    <a:pt x="723" y="610"/>
                    <a:pt x="748" y="559"/>
                  </a:cubicBezTo>
                  <a:cubicBezTo>
                    <a:pt x="773" y="508"/>
                    <a:pt x="835" y="411"/>
                    <a:pt x="820" y="326"/>
                  </a:cubicBezTo>
                  <a:cubicBezTo>
                    <a:pt x="805" y="241"/>
                    <a:pt x="715" y="92"/>
                    <a:pt x="660" y="46"/>
                  </a:cubicBezTo>
                  <a:cubicBezTo>
                    <a:pt x="605" y="0"/>
                    <a:pt x="525" y="48"/>
                    <a:pt x="490" y="4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72F"/>
                </a:gs>
                <a:gs pos="100000">
                  <a:srgbClr val="EAE4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38" name="Freeform 78"/>
            <p:cNvSpPr>
              <a:spLocks/>
            </p:cNvSpPr>
            <p:nvPr/>
          </p:nvSpPr>
          <p:spPr bwMode="auto">
            <a:xfrm>
              <a:off x="3648" y="3408"/>
              <a:ext cx="240" cy="144"/>
            </a:xfrm>
            <a:custGeom>
              <a:avLst/>
              <a:gdLst/>
              <a:ahLst/>
              <a:cxnLst>
                <a:cxn ang="0">
                  <a:pos x="336" y="32"/>
                </a:cxn>
                <a:cxn ang="0">
                  <a:pos x="96" y="80"/>
                </a:cxn>
                <a:cxn ang="0">
                  <a:pos x="0" y="320"/>
                </a:cxn>
                <a:cxn ang="0">
                  <a:pos x="96" y="512"/>
                </a:cxn>
                <a:cxn ang="0">
                  <a:pos x="288" y="560"/>
                </a:cxn>
                <a:cxn ang="0">
                  <a:pos x="576" y="464"/>
                </a:cxn>
                <a:cxn ang="0">
                  <a:pos x="576" y="224"/>
                </a:cxn>
                <a:cxn ang="0">
                  <a:pos x="432" y="32"/>
                </a:cxn>
                <a:cxn ang="0">
                  <a:pos x="336" y="32"/>
                </a:cxn>
              </a:cxnLst>
              <a:rect l="0" t="0" r="r" b="b"/>
              <a:pathLst>
                <a:path w="624" h="568">
                  <a:moveTo>
                    <a:pt x="336" y="32"/>
                  </a:moveTo>
                  <a:cubicBezTo>
                    <a:pt x="280" y="40"/>
                    <a:pt x="152" y="32"/>
                    <a:pt x="96" y="80"/>
                  </a:cubicBezTo>
                  <a:cubicBezTo>
                    <a:pt x="40" y="128"/>
                    <a:pt x="0" y="248"/>
                    <a:pt x="0" y="320"/>
                  </a:cubicBezTo>
                  <a:cubicBezTo>
                    <a:pt x="0" y="392"/>
                    <a:pt x="48" y="472"/>
                    <a:pt x="96" y="512"/>
                  </a:cubicBezTo>
                  <a:cubicBezTo>
                    <a:pt x="144" y="552"/>
                    <a:pt x="208" y="568"/>
                    <a:pt x="288" y="560"/>
                  </a:cubicBezTo>
                  <a:cubicBezTo>
                    <a:pt x="368" y="552"/>
                    <a:pt x="528" y="520"/>
                    <a:pt x="576" y="464"/>
                  </a:cubicBezTo>
                  <a:cubicBezTo>
                    <a:pt x="624" y="408"/>
                    <a:pt x="600" y="296"/>
                    <a:pt x="576" y="224"/>
                  </a:cubicBezTo>
                  <a:cubicBezTo>
                    <a:pt x="552" y="152"/>
                    <a:pt x="472" y="64"/>
                    <a:pt x="432" y="32"/>
                  </a:cubicBezTo>
                  <a:cubicBezTo>
                    <a:pt x="392" y="0"/>
                    <a:pt x="392" y="24"/>
                    <a:pt x="336" y="32"/>
                  </a:cubicBezTo>
                  <a:close/>
                </a:path>
              </a:pathLst>
            </a:custGeom>
            <a:gradFill rotWithShape="1">
              <a:gsLst>
                <a:gs pos="0">
                  <a:srgbClr val="EAE400"/>
                </a:gs>
                <a:gs pos="100000">
                  <a:srgbClr val="FF972F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39" name="Freeform 79"/>
            <p:cNvSpPr>
              <a:spLocks/>
            </p:cNvSpPr>
            <p:nvPr/>
          </p:nvSpPr>
          <p:spPr bwMode="auto">
            <a:xfrm>
              <a:off x="3580" y="3865"/>
              <a:ext cx="121" cy="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6" y="3"/>
                </a:cxn>
                <a:cxn ang="0">
                  <a:pos x="120" y="27"/>
                </a:cxn>
                <a:cxn ang="0">
                  <a:pos x="48" y="35"/>
                </a:cxn>
                <a:cxn ang="0">
                  <a:pos x="0" y="11"/>
                </a:cxn>
              </a:cxnLst>
              <a:rect l="0" t="0" r="r" b="b"/>
              <a:pathLst>
                <a:path w="121" h="38">
                  <a:moveTo>
                    <a:pt x="0" y="11"/>
                  </a:moveTo>
                  <a:cubicBezTo>
                    <a:pt x="2" y="8"/>
                    <a:pt x="36" y="0"/>
                    <a:pt x="56" y="3"/>
                  </a:cubicBezTo>
                  <a:cubicBezTo>
                    <a:pt x="81" y="4"/>
                    <a:pt x="121" y="22"/>
                    <a:pt x="120" y="27"/>
                  </a:cubicBezTo>
                  <a:cubicBezTo>
                    <a:pt x="119" y="32"/>
                    <a:pt x="68" y="38"/>
                    <a:pt x="48" y="35"/>
                  </a:cubicBezTo>
                  <a:cubicBezTo>
                    <a:pt x="28" y="32"/>
                    <a:pt x="10" y="16"/>
                    <a:pt x="0" y="11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21" name="Group 80"/>
          <p:cNvGrpSpPr>
            <a:grpSpLocks/>
          </p:cNvGrpSpPr>
          <p:nvPr/>
        </p:nvGrpSpPr>
        <p:grpSpPr bwMode="auto">
          <a:xfrm rot="21177561">
            <a:off x="4182745" y="1400282"/>
            <a:ext cx="1157923" cy="1329082"/>
            <a:chOff x="3173" y="2543"/>
            <a:chExt cx="1001" cy="1360"/>
          </a:xfrm>
        </p:grpSpPr>
        <p:sp>
          <p:nvSpPr>
            <p:cNvPr id="15441" name="Freeform 81"/>
            <p:cNvSpPr>
              <a:spLocks/>
            </p:cNvSpPr>
            <p:nvPr/>
          </p:nvSpPr>
          <p:spPr bwMode="auto">
            <a:xfrm>
              <a:off x="3173" y="2767"/>
              <a:ext cx="1001" cy="1124"/>
            </a:xfrm>
            <a:custGeom>
              <a:avLst/>
              <a:gdLst/>
              <a:ahLst/>
              <a:cxnLst>
                <a:cxn ang="0">
                  <a:pos x="623" y="37"/>
                </a:cxn>
                <a:cxn ang="0">
                  <a:pos x="551" y="45"/>
                </a:cxn>
                <a:cxn ang="0">
                  <a:pos x="535" y="5"/>
                </a:cxn>
                <a:cxn ang="0">
                  <a:pos x="379" y="65"/>
                </a:cxn>
                <a:cxn ang="0">
                  <a:pos x="263" y="301"/>
                </a:cxn>
                <a:cxn ang="0">
                  <a:pos x="143" y="525"/>
                </a:cxn>
                <a:cxn ang="0">
                  <a:pos x="7" y="845"/>
                </a:cxn>
                <a:cxn ang="0">
                  <a:pos x="183" y="1045"/>
                </a:cxn>
                <a:cxn ang="0">
                  <a:pos x="523" y="1121"/>
                </a:cxn>
                <a:cxn ang="0">
                  <a:pos x="847" y="1029"/>
                </a:cxn>
                <a:cxn ang="0">
                  <a:pos x="991" y="789"/>
                </a:cxn>
                <a:cxn ang="0">
                  <a:pos x="907" y="545"/>
                </a:cxn>
                <a:cxn ang="0">
                  <a:pos x="783" y="333"/>
                </a:cxn>
                <a:cxn ang="0">
                  <a:pos x="791" y="117"/>
                </a:cxn>
                <a:cxn ang="0">
                  <a:pos x="639" y="13"/>
                </a:cxn>
                <a:cxn ang="0">
                  <a:pos x="615" y="37"/>
                </a:cxn>
              </a:cxnLst>
              <a:rect l="0" t="0" r="r" b="b"/>
              <a:pathLst>
                <a:path w="1001" h="1124">
                  <a:moveTo>
                    <a:pt x="623" y="37"/>
                  </a:moveTo>
                  <a:cubicBezTo>
                    <a:pt x="611" y="38"/>
                    <a:pt x="566" y="50"/>
                    <a:pt x="551" y="45"/>
                  </a:cubicBezTo>
                  <a:cubicBezTo>
                    <a:pt x="536" y="40"/>
                    <a:pt x="564" y="2"/>
                    <a:pt x="535" y="5"/>
                  </a:cubicBezTo>
                  <a:cubicBezTo>
                    <a:pt x="506" y="8"/>
                    <a:pt x="424" y="16"/>
                    <a:pt x="379" y="65"/>
                  </a:cubicBezTo>
                  <a:cubicBezTo>
                    <a:pt x="334" y="114"/>
                    <a:pt x="302" y="224"/>
                    <a:pt x="263" y="301"/>
                  </a:cubicBezTo>
                  <a:cubicBezTo>
                    <a:pt x="224" y="378"/>
                    <a:pt x="186" y="434"/>
                    <a:pt x="143" y="525"/>
                  </a:cubicBezTo>
                  <a:cubicBezTo>
                    <a:pt x="100" y="616"/>
                    <a:pt x="0" y="758"/>
                    <a:pt x="7" y="845"/>
                  </a:cubicBezTo>
                  <a:cubicBezTo>
                    <a:pt x="14" y="932"/>
                    <a:pt x="97" y="999"/>
                    <a:pt x="183" y="1045"/>
                  </a:cubicBezTo>
                  <a:cubicBezTo>
                    <a:pt x="269" y="1091"/>
                    <a:pt x="412" y="1124"/>
                    <a:pt x="523" y="1121"/>
                  </a:cubicBezTo>
                  <a:cubicBezTo>
                    <a:pt x="634" y="1118"/>
                    <a:pt x="769" y="1084"/>
                    <a:pt x="847" y="1029"/>
                  </a:cubicBezTo>
                  <a:cubicBezTo>
                    <a:pt x="925" y="974"/>
                    <a:pt x="981" y="870"/>
                    <a:pt x="991" y="789"/>
                  </a:cubicBezTo>
                  <a:cubicBezTo>
                    <a:pt x="1001" y="708"/>
                    <a:pt x="942" y="621"/>
                    <a:pt x="907" y="545"/>
                  </a:cubicBezTo>
                  <a:cubicBezTo>
                    <a:pt x="872" y="469"/>
                    <a:pt x="802" y="404"/>
                    <a:pt x="783" y="333"/>
                  </a:cubicBezTo>
                  <a:cubicBezTo>
                    <a:pt x="764" y="262"/>
                    <a:pt x="815" y="170"/>
                    <a:pt x="791" y="117"/>
                  </a:cubicBezTo>
                  <a:cubicBezTo>
                    <a:pt x="767" y="64"/>
                    <a:pt x="668" y="26"/>
                    <a:pt x="639" y="13"/>
                  </a:cubicBezTo>
                  <a:cubicBezTo>
                    <a:pt x="610" y="0"/>
                    <a:pt x="620" y="32"/>
                    <a:pt x="615" y="37"/>
                  </a:cubicBezTo>
                </a:path>
              </a:pathLst>
            </a:custGeom>
            <a:gradFill rotWithShape="1">
              <a:gsLst>
                <a:gs pos="0">
                  <a:srgbClr val="FAF400"/>
                </a:gs>
                <a:gs pos="100000">
                  <a:srgbClr val="D2CD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42" name="Freeform 82"/>
            <p:cNvSpPr>
              <a:spLocks/>
            </p:cNvSpPr>
            <p:nvPr/>
          </p:nvSpPr>
          <p:spPr bwMode="auto">
            <a:xfrm>
              <a:off x="3723" y="2543"/>
              <a:ext cx="192" cy="294"/>
            </a:xfrm>
            <a:custGeom>
              <a:avLst/>
              <a:gdLst/>
              <a:ahLst/>
              <a:cxnLst>
                <a:cxn ang="0">
                  <a:pos x="161" y="21"/>
                </a:cxn>
                <a:cxn ang="0">
                  <a:pos x="33" y="189"/>
                </a:cxn>
                <a:cxn ang="0">
                  <a:pos x="1" y="261"/>
                </a:cxn>
                <a:cxn ang="0">
                  <a:pos x="25" y="293"/>
                </a:cxn>
                <a:cxn ang="0">
                  <a:pos x="65" y="269"/>
                </a:cxn>
                <a:cxn ang="0">
                  <a:pos x="65" y="221"/>
                </a:cxn>
                <a:cxn ang="0">
                  <a:pos x="121" y="133"/>
                </a:cxn>
                <a:cxn ang="0">
                  <a:pos x="185" y="61"/>
                </a:cxn>
                <a:cxn ang="0">
                  <a:pos x="161" y="21"/>
                </a:cxn>
              </a:cxnLst>
              <a:rect l="0" t="0" r="r" b="b"/>
              <a:pathLst>
                <a:path w="192" h="294">
                  <a:moveTo>
                    <a:pt x="161" y="21"/>
                  </a:moveTo>
                  <a:cubicBezTo>
                    <a:pt x="136" y="42"/>
                    <a:pt x="60" y="149"/>
                    <a:pt x="33" y="189"/>
                  </a:cubicBezTo>
                  <a:cubicBezTo>
                    <a:pt x="6" y="229"/>
                    <a:pt x="2" y="244"/>
                    <a:pt x="1" y="261"/>
                  </a:cubicBezTo>
                  <a:cubicBezTo>
                    <a:pt x="0" y="278"/>
                    <a:pt x="14" y="292"/>
                    <a:pt x="25" y="293"/>
                  </a:cubicBezTo>
                  <a:cubicBezTo>
                    <a:pt x="36" y="294"/>
                    <a:pt x="58" y="281"/>
                    <a:pt x="65" y="269"/>
                  </a:cubicBezTo>
                  <a:cubicBezTo>
                    <a:pt x="72" y="257"/>
                    <a:pt x="56" y="244"/>
                    <a:pt x="65" y="221"/>
                  </a:cubicBezTo>
                  <a:cubicBezTo>
                    <a:pt x="74" y="198"/>
                    <a:pt x="101" y="160"/>
                    <a:pt x="121" y="133"/>
                  </a:cubicBezTo>
                  <a:cubicBezTo>
                    <a:pt x="141" y="106"/>
                    <a:pt x="178" y="79"/>
                    <a:pt x="185" y="61"/>
                  </a:cubicBezTo>
                  <a:cubicBezTo>
                    <a:pt x="192" y="43"/>
                    <a:pt x="186" y="0"/>
                    <a:pt x="161" y="21"/>
                  </a:cubicBezTo>
                  <a:close/>
                </a:path>
              </a:pathLst>
            </a:cu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43" name="Freeform 83"/>
            <p:cNvSpPr>
              <a:spLocks/>
            </p:cNvSpPr>
            <p:nvPr/>
          </p:nvSpPr>
          <p:spPr bwMode="auto">
            <a:xfrm>
              <a:off x="3328" y="3158"/>
              <a:ext cx="835" cy="672"/>
            </a:xfrm>
            <a:custGeom>
              <a:avLst/>
              <a:gdLst/>
              <a:ahLst/>
              <a:cxnLst>
                <a:cxn ang="0">
                  <a:pos x="490" y="48"/>
                </a:cxn>
                <a:cxn ang="0">
                  <a:pos x="68" y="310"/>
                </a:cxn>
                <a:cxn ang="0">
                  <a:pos x="84" y="558"/>
                </a:cxn>
                <a:cxn ang="0">
                  <a:pos x="231" y="616"/>
                </a:cxn>
                <a:cxn ang="0">
                  <a:pos x="428" y="670"/>
                </a:cxn>
                <a:cxn ang="0">
                  <a:pos x="668" y="630"/>
                </a:cxn>
                <a:cxn ang="0">
                  <a:pos x="748" y="559"/>
                </a:cxn>
                <a:cxn ang="0">
                  <a:pos x="820" y="326"/>
                </a:cxn>
                <a:cxn ang="0">
                  <a:pos x="660" y="46"/>
                </a:cxn>
                <a:cxn ang="0">
                  <a:pos x="490" y="48"/>
                </a:cxn>
              </a:cxnLst>
              <a:rect l="0" t="0" r="r" b="b"/>
              <a:pathLst>
                <a:path w="835" h="672">
                  <a:moveTo>
                    <a:pt x="490" y="48"/>
                  </a:moveTo>
                  <a:cubicBezTo>
                    <a:pt x="403" y="92"/>
                    <a:pt x="136" y="225"/>
                    <a:pt x="68" y="310"/>
                  </a:cubicBezTo>
                  <a:cubicBezTo>
                    <a:pt x="0" y="395"/>
                    <a:pt x="57" y="507"/>
                    <a:pt x="84" y="558"/>
                  </a:cubicBezTo>
                  <a:cubicBezTo>
                    <a:pt x="111" y="609"/>
                    <a:pt x="174" y="597"/>
                    <a:pt x="231" y="616"/>
                  </a:cubicBezTo>
                  <a:cubicBezTo>
                    <a:pt x="288" y="635"/>
                    <a:pt x="355" y="668"/>
                    <a:pt x="428" y="670"/>
                  </a:cubicBezTo>
                  <a:cubicBezTo>
                    <a:pt x="501" y="672"/>
                    <a:pt x="615" y="648"/>
                    <a:pt x="668" y="630"/>
                  </a:cubicBezTo>
                  <a:cubicBezTo>
                    <a:pt x="721" y="612"/>
                    <a:pt x="723" y="610"/>
                    <a:pt x="748" y="559"/>
                  </a:cubicBezTo>
                  <a:cubicBezTo>
                    <a:pt x="773" y="508"/>
                    <a:pt x="835" y="411"/>
                    <a:pt x="820" y="326"/>
                  </a:cubicBezTo>
                  <a:cubicBezTo>
                    <a:pt x="805" y="241"/>
                    <a:pt x="715" y="92"/>
                    <a:pt x="660" y="46"/>
                  </a:cubicBezTo>
                  <a:cubicBezTo>
                    <a:pt x="605" y="0"/>
                    <a:pt x="525" y="48"/>
                    <a:pt x="490" y="4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72F"/>
                </a:gs>
                <a:gs pos="100000">
                  <a:srgbClr val="EAE4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44" name="Freeform 84"/>
            <p:cNvSpPr>
              <a:spLocks/>
            </p:cNvSpPr>
            <p:nvPr/>
          </p:nvSpPr>
          <p:spPr bwMode="auto">
            <a:xfrm>
              <a:off x="3648" y="3408"/>
              <a:ext cx="240" cy="144"/>
            </a:xfrm>
            <a:custGeom>
              <a:avLst/>
              <a:gdLst/>
              <a:ahLst/>
              <a:cxnLst>
                <a:cxn ang="0">
                  <a:pos x="336" y="32"/>
                </a:cxn>
                <a:cxn ang="0">
                  <a:pos x="96" y="80"/>
                </a:cxn>
                <a:cxn ang="0">
                  <a:pos x="0" y="320"/>
                </a:cxn>
                <a:cxn ang="0">
                  <a:pos x="96" y="512"/>
                </a:cxn>
                <a:cxn ang="0">
                  <a:pos x="288" y="560"/>
                </a:cxn>
                <a:cxn ang="0">
                  <a:pos x="576" y="464"/>
                </a:cxn>
                <a:cxn ang="0">
                  <a:pos x="576" y="224"/>
                </a:cxn>
                <a:cxn ang="0">
                  <a:pos x="432" y="32"/>
                </a:cxn>
                <a:cxn ang="0">
                  <a:pos x="336" y="32"/>
                </a:cxn>
              </a:cxnLst>
              <a:rect l="0" t="0" r="r" b="b"/>
              <a:pathLst>
                <a:path w="624" h="568">
                  <a:moveTo>
                    <a:pt x="336" y="32"/>
                  </a:moveTo>
                  <a:cubicBezTo>
                    <a:pt x="280" y="40"/>
                    <a:pt x="152" y="32"/>
                    <a:pt x="96" y="80"/>
                  </a:cubicBezTo>
                  <a:cubicBezTo>
                    <a:pt x="40" y="128"/>
                    <a:pt x="0" y="248"/>
                    <a:pt x="0" y="320"/>
                  </a:cubicBezTo>
                  <a:cubicBezTo>
                    <a:pt x="0" y="392"/>
                    <a:pt x="48" y="472"/>
                    <a:pt x="96" y="512"/>
                  </a:cubicBezTo>
                  <a:cubicBezTo>
                    <a:pt x="144" y="552"/>
                    <a:pt x="208" y="568"/>
                    <a:pt x="288" y="560"/>
                  </a:cubicBezTo>
                  <a:cubicBezTo>
                    <a:pt x="368" y="552"/>
                    <a:pt x="528" y="520"/>
                    <a:pt x="576" y="464"/>
                  </a:cubicBezTo>
                  <a:cubicBezTo>
                    <a:pt x="624" y="408"/>
                    <a:pt x="600" y="296"/>
                    <a:pt x="576" y="224"/>
                  </a:cubicBezTo>
                  <a:cubicBezTo>
                    <a:pt x="552" y="152"/>
                    <a:pt x="472" y="64"/>
                    <a:pt x="432" y="32"/>
                  </a:cubicBezTo>
                  <a:cubicBezTo>
                    <a:pt x="392" y="0"/>
                    <a:pt x="392" y="24"/>
                    <a:pt x="336" y="32"/>
                  </a:cubicBezTo>
                  <a:close/>
                </a:path>
              </a:pathLst>
            </a:custGeom>
            <a:gradFill rotWithShape="1">
              <a:gsLst>
                <a:gs pos="0">
                  <a:srgbClr val="EAE400"/>
                </a:gs>
                <a:gs pos="100000">
                  <a:srgbClr val="FF972F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45" name="Freeform 85"/>
            <p:cNvSpPr>
              <a:spLocks/>
            </p:cNvSpPr>
            <p:nvPr/>
          </p:nvSpPr>
          <p:spPr bwMode="auto">
            <a:xfrm>
              <a:off x="3580" y="3865"/>
              <a:ext cx="121" cy="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6" y="3"/>
                </a:cxn>
                <a:cxn ang="0">
                  <a:pos x="120" y="27"/>
                </a:cxn>
                <a:cxn ang="0">
                  <a:pos x="48" y="35"/>
                </a:cxn>
                <a:cxn ang="0">
                  <a:pos x="0" y="11"/>
                </a:cxn>
              </a:cxnLst>
              <a:rect l="0" t="0" r="r" b="b"/>
              <a:pathLst>
                <a:path w="121" h="38">
                  <a:moveTo>
                    <a:pt x="0" y="11"/>
                  </a:moveTo>
                  <a:cubicBezTo>
                    <a:pt x="2" y="8"/>
                    <a:pt x="36" y="0"/>
                    <a:pt x="56" y="3"/>
                  </a:cubicBezTo>
                  <a:cubicBezTo>
                    <a:pt x="81" y="4"/>
                    <a:pt x="121" y="22"/>
                    <a:pt x="120" y="27"/>
                  </a:cubicBezTo>
                  <a:cubicBezTo>
                    <a:pt x="119" y="32"/>
                    <a:pt x="68" y="38"/>
                    <a:pt x="48" y="35"/>
                  </a:cubicBezTo>
                  <a:cubicBezTo>
                    <a:pt x="28" y="32"/>
                    <a:pt x="10" y="16"/>
                    <a:pt x="0" y="11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22" name="Group 86"/>
          <p:cNvGrpSpPr>
            <a:grpSpLocks/>
          </p:cNvGrpSpPr>
          <p:nvPr/>
        </p:nvGrpSpPr>
        <p:grpSpPr bwMode="auto">
          <a:xfrm rot="42319849">
            <a:off x="2066926" y="1319460"/>
            <a:ext cx="1124585" cy="1366798"/>
            <a:chOff x="3173" y="2543"/>
            <a:chExt cx="1001" cy="1360"/>
          </a:xfrm>
        </p:grpSpPr>
        <p:sp>
          <p:nvSpPr>
            <p:cNvPr id="15447" name="Freeform 87"/>
            <p:cNvSpPr>
              <a:spLocks/>
            </p:cNvSpPr>
            <p:nvPr/>
          </p:nvSpPr>
          <p:spPr bwMode="auto">
            <a:xfrm>
              <a:off x="3173" y="2767"/>
              <a:ext cx="1001" cy="1124"/>
            </a:xfrm>
            <a:custGeom>
              <a:avLst/>
              <a:gdLst/>
              <a:ahLst/>
              <a:cxnLst>
                <a:cxn ang="0">
                  <a:pos x="623" y="37"/>
                </a:cxn>
                <a:cxn ang="0">
                  <a:pos x="551" y="45"/>
                </a:cxn>
                <a:cxn ang="0">
                  <a:pos x="535" y="5"/>
                </a:cxn>
                <a:cxn ang="0">
                  <a:pos x="379" y="65"/>
                </a:cxn>
                <a:cxn ang="0">
                  <a:pos x="263" y="301"/>
                </a:cxn>
                <a:cxn ang="0">
                  <a:pos x="143" y="525"/>
                </a:cxn>
                <a:cxn ang="0">
                  <a:pos x="7" y="845"/>
                </a:cxn>
                <a:cxn ang="0">
                  <a:pos x="183" y="1045"/>
                </a:cxn>
                <a:cxn ang="0">
                  <a:pos x="523" y="1121"/>
                </a:cxn>
                <a:cxn ang="0">
                  <a:pos x="847" y="1029"/>
                </a:cxn>
                <a:cxn ang="0">
                  <a:pos x="991" y="789"/>
                </a:cxn>
                <a:cxn ang="0">
                  <a:pos x="907" y="545"/>
                </a:cxn>
                <a:cxn ang="0">
                  <a:pos x="783" y="333"/>
                </a:cxn>
                <a:cxn ang="0">
                  <a:pos x="791" y="117"/>
                </a:cxn>
                <a:cxn ang="0">
                  <a:pos x="639" y="13"/>
                </a:cxn>
                <a:cxn ang="0">
                  <a:pos x="615" y="37"/>
                </a:cxn>
              </a:cxnLst>
              <a:rect l="0" t="0" r="r" b="b"/>
              <a:pathLst>
                <a:path w="1001" h="1124">
                  <a:moveTo>
                    <a:pt x="623" y="37"/>
                  </a:moveTo>
                  <a:cubicBezTo>
                    <a:pt x="611" y="38"/>
                    <a:pt x="566" y="50"/>
                    <a:pt x="551" y="45"/>
                  </a:cubicBezTo>
                  <a:cubicBezTo>
                    <a:pt x="536" y="40"/>
                    <a:pt x="564" y="2"/>
                    <a:pt x="535" y="5"/>
                  </a:cubicBezTo>
                  <a:cubicBezTo>
                    <a:pt x="506" y="8"/>
                    <a:pt x="424" y="16"/>
                    <a:pt x="379" y="65"/>
                  </a:cubicBezTo>
                  <a:cubicBezTo>
                    <a:pt x="334" y="114"/>
                    <a:pt x="302" y="224"/>
                    <a:pt x="263" y="301"/>
                  </a:cubicBezTo>
                  <a:cubicBezTo>
                    <a:pt x="224" y="378"/>
                    <a:pt x="186" y="434"/>
                    <a:pt x="143" y="525"/>
                  </a:cubicBezTo>
                  <a:cubicBezTo>
                    <a:pt x="100" y="616"/>
                    <a:pt x="0" y="758"/>
                    <a:pt x="7" y="845"/>
                  </a:cubicBezTo>
                  <a:cubicBezTo>
                    <a:pt x="14" y="932"/>
                    <a:pt x="97" y="999"/>
                    <a:pt x="183" y="1045"/>
                  </a:cubicBezTo>
                  <a:cubicBezTo>
                    <a:pt x="269" y="1091"/>
                    <a:pt x="412" y="1124"/>
                    <a:pt x="523" y="1121"/>
                  </a:cubicBezTo>
                  <a:cubicBezTo>
                    <a:pt x="634" y="1118"/>
                    <a:pt x="769" y="1084"/>
                    <a:pt x="847" y="1029"/>
                  </a:cubicBezTo>
                  <a:cubicBezTo>
                    <a:pt x="925" y="974"/>
                    <a:pt x="981" y="870"/>
                    <a:pt x="991" y="789"/>
                  </a:cubicBezTo>
                  <a:cubicBezTo>
                    <a:pt x="1001" y="708"/>
                    <a:pt x="942" y="621"/>
                    <a:pt x="907" y="545"/>
                  </a:cubicBezTo>
                  <a:cubicBezTo>
                    <a:pt x="872" y="469"/>
                    <a:pt x="802" y="404"/>
                    <a:pt x="783" y="333"/>
                  </a:cubicBezTo>
                  <a:cubicBezTo>
                    <a:pt x="764" y="262"/>
                    <a:pt x="815" y="170"/>
                    <a:pt x="791" y="117"/>
                  </a:cubicBezTo>
                  <a:cubicBezTo>
                    <a:pt x="767" y="64"/>
                    <a:pt x="668" y="26"/>
                    <a:pt x="639" y="13"/>
                  </a:cubicBezTo>
                  <a:cubicBezTo>
                    <a:pt x="610" y="0"/>
                    <a:pt x="620" y="32"/>
                    <a:pt x="615" y="37"/>
                  </a:cubicBezTo>
                </a:path>
              </a:pathLst>
            </a:custGeom>
            <a:gradFill rotWithShape="1">
              <a:gsLst>
                <a:gs pos="0">
                  <a:srgbClr val="FAF400"/>
                </a:gs>
                <a:gs pos="100000">
                  <a:srgbClr val="D2CD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48" name="Freeform 88"/>
            <p:cNvSpPr>
              <a:spLocks/>
            </p:cNvSpPr>
            <p:nvPr/>
          </p:nvSpPr>
          <p:spPr bwMode="auto">
            <a:xfrm>
              <a:off x="3723" y="2543"/>
              <a:ext cx="192" cy="294"/>
            </a:xfrm>
            <a:custGeom>
              <a:avLst/>
              <a:gdLst/>
              <a:ahLst/>
              <a:cxnLst>
                <a:cxn ang="0">
                  <a:pos x="161" y="21"/>
                </a:cxn>
                <a:cxn ang="0">
                  <a:pos x="33" y="189"/>
                </a:cxn>
                <a:cxn ang="0">
                  <a:pos x="1" y="261"/>
                </a:cxn>
                <a:cxn ang="0">
                  <a:pos x="25" y="293"/>
                </a:cxn>
                <a:cxn ang="0">
                  <a:pos x="65" y="269"/>
                </a:cxn>
                <a:cxn ang="0">
                  <a:pos x="65" y="221"/>
                </a:cxn>
                <a:cxn ang="0">
                  <a:pos x="121" y="133"/>
                </a:cxn>
                <a:cxn ang="0">
                  <a:pos x="185" y="61"/>
                </a:cxn>
                <a:cxn ang="0">
                  <a:pos x="161" y="21"/>
                </a:cxn>
              </a:cxnLst>
              <a:rect l="0" t="0" r="r" b="b"/>
              <a:pathLst>
                <a:path w="192" h="294">
                  <a:moveTo>
                    <a:pt x="161" y="21"/>
                  </a:moveTo>
                  <a:cubicBezTo>
                    <a:pt x="136" y="42"/>
                    <a:pt x="60" y="149"/>
                    <a:pt x="33" y="189"/>
                  </a:cubicBezTo>
                  <a:cubicBezTo>
                    <a:pt x="6" y="229"/>
                    <a:pt x="2" y="244"/>
                    <a:pt x="1" y="261"/>
                  </a:cubicBezTo>
                  <a:cubicBezTo>
                    <a:pt x="0" y="278"/>
                    <a:pt x="14" y="292"/>
                    <a:pt x="25" y="293"/>
                  </a:cubicBezTo>
                  <a:cubicBezTo>
                    <a:pt x="36" y="294"/>
                    <a:pt x="58" y="281"/>
                    <a:pt x="65" y="269"/>
                  </a:cubicBezTo>
                  <a:cubicBezTo>
                    <a:pt x="72" y="257"/>
                    <a:pt x="56" y="244"/>
                    <a:pt x="65" y="221"/>
                  </a:cubicBezTo>
                  <a:cubicBezTo>
                    <a:pt x="74" y="198"/>
                    <a:pt x="101" y="160"/>
                    <a:pt x="121" y="133"/>
                  </a:cubicBezTo>
                  <a:cubicBezTo>
                    <a:pt x="141" y="106"/>
                    <a:pt x="178" y="79"/>
                    <a:pt x="185" y="61"/>
                  </a:cubicBezTo>
                  <a:cubicBezTo>
                    <a:pt x="192" y="43"/>
                    <a:pt x="186" y="0"/>
                    <a:pt x="161" y="21"/>
                  </a:cubicBezTo>
                  <a:close/>
                </a:path>
              </a:pathLst>
            </a:cu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49" name="Freeform 89"/>
            <p:cNvSpPr>
              <a:spLocks/>
            </p:cNvSpPr>
            <p:nvPr/>
          </p:nvSpPr>
          <p:spPr bwMode="auto">
            <a:xfrm>
              <a:off x="3328" y="3158"/>
              <a:ext cx="835" cy="672"/>
            </a:xfrm>
            <a:custGeom>
              <a:avLst/>
              <a:gdLst/>
              <a:ahLst/>
              <a:cxnLst>
                <a:cxn ang="0">
                  <a:pos x="490" y="48"/>
                </a:cxn>
                <a:cxn ang="0">
                  <a:pos x="68" y="310"/>
                </a:cxn>
                <a:cxn ang="0">
                  <a:pos x="84" y="558"/>
                </a:cxn>
                <a:cxn ang="0">
                  <a:pos x="231" y="616"/>
                </a:cxn>
                <a:cxn ang="0">
                  <a:pos x="428" y="670"/>
                </a:cxn>
                <a:cxn ang="0">
                  <a:pos x="668" y="630"/>
                </a:cxn>
                <a:cxn ang="0">
                  <a:pos x="748" y="559"/>
                </a:cxn>
                <a:cxn ang="0">
                  <a:pos x="820" y="326"/>
                </a:cxn>
                <a:cxn ang="0">
                  <a:pos x="660" y="46"/>
                </a:cxn>
                <a:cxn ang="0">
                  <a:pos x="490" y="48"/>
                </a:cxn>
              </a:cxnLst>
              <a:rect l="0" t="0" r="r" b="b"/>
              <a:pathLst>
                <a:path w="835" h="672">
                  <a:moveTo>
                    <a:pt x="490" y="48"/>
                  </a:moveTo>
                  <a:cubicBezTo>
                    <a:pt x="403" y="92"/>
                    <a:pt x="136" y="225"/>
                    <a:pt x="68" y="310"/>
                  </a:cubicBezTo>
                  <a:cubicBezTo>
                    <a:pt x="0" y="395"/>
                    <a:pt x="57" y="507"/>
                    <a:pt x="84" y="558"/>
                  </a:cubicBezTo>
                  <a:cubicBezTo>
                    <a:pt x="111" y="609"/>
                    <a:pt x="174" y="597"/>
                    <a:pt x="231" y="616"/>
                  </a:cubicBezTo>
                  <a:cubicBezTo>
                    <a:pt x="288" y="635"/>
                    <a:pt x="355" y="668"/>
                    <a:pt x="428" y="670"/>
                  </a:cubicBezTo>
                  <a:cubicBezTo>
                    <a:pt x="501" y="672"/>
                    <a:pt x="615" y="648"/>
                    <a:pt x="668" y="630"/>
                  </a:cubicBezTo>
                  <a:cubicBezTo>
                    <a:pt x="721" y="612"/>
                    <a:pt x="723" y="610"/>
                    <a:pt x="748" y="559"/>
                  </a:cubicBezTo>
                  <a:cubicBezTo>
                    <a:pt x="773" y="508"/>
                    <a:pt x="835" y="411"/>
                    <a:pt x="820" y="326"/>
                  </a:cubicBezTo>
                  <a:cubicBezTo>
                    <a:pt x="805" y="241"/>
                    <a:pt x="715" y="92"/>
                    <a:pt x="660" y="46"/>
                  </a:cubicBezTo>
                  <a:cubicBezTo>
                    <a:pt x="605" y="0"/>
                    <a:pt x="525" y="48"/>
                    <a:pt x="490" y="4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72F"/>
                </a:gs>
                <a:gs pos="100000">
                  <a:srgbClr val="EAE4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50" name="Freeform 90"/>
            <p:cNvSpPr>
              <a:spLocks/>
            </p:cNvSpPr>
            <p:nvPr/>
          </p:nvSpPr>
          <p:spPr bwMode="auto">
            <a:xfrm>
              <a:off x="3648" y="3408"/>
              <a:ext cx="240" cy="144"/>
            </a:xfrm>
            <a:custGeom>
              <a:avLst/>
              <a:gdLst/>
              <a:ahLst/>
              <a:cxnLst>
                <a:cxn ang="0">
                  <a:pos x="336" y="32"/>
                </a:cxn>
                <a:cxn ang="0">
                  <a:pos x="96" y="80"/>
                </a:cxn>
                <a:cxn ang="0">
                  <a:pos x="0" y="320"/>
                </a:cxn>
                <a:cxn ang="0">
                  <a:pos x="96" y="512"/>
                </a:cxn>
                <a:cxn ang="0">
                  <a:pos x="288" y="560"/>
                </a:cxn>
                <a:cxn ang="0">
                  <a:pos x="576" y="464"/>
                </a:cxn>
                <a:cxn ang="0">
                  <a:pos x="576" y="224"/>
                </a:cxn>
                <a:cxn ang="0">
                  <a:pos x="432" y="32"/>
                </a:cxn>
                <a:cxn ang="0">
                  <a:pos x="336" y="32"/>
                </a:cxn>
              </a:cxnLst>
              <a:rect l="0" t="0" r="r" b="b"/>
              <a:pathLst>
                <a:path w="624" h="568">
                  <a:moveTo>
                    <a:pt x="336" y="32"/>
                  </a:moveTo>
                  <a:cubicBezTo>
                    <a:pt x="280" y="40"/>
                    <a:pt x="152" y="32"/>
                    <a:pt x="96" y="80"/>
                  </a:cubicBezTo>
                  <a:cubicBezTo>
                    <a:pt x="40" y="128"/>
                    <a:pt x="0" y="248"/>
                    <a:pt x="0" y="320"/>
                  </a:cubicBezTo>
                  <a:cubicBezTo>
                    <a:pt x="0" y="392"/>
                    <a:pt x="48" y="472"/>
                    <a:pt x="96" y="512"/>
                  </a:cubicBezTo>
                  <a:cubicBezTo>
                    <a:pt x="144" y="552"/>
                    <a:pt x="208" y="568"/>
                    <a:pt x="288" y="560"/>
                  </a:cubicBezTo>
                  <a:cubicBezTo>
                    <a:pt x="368" y="552"/>
                    <a:pt x="528" y="520"/>
                    <a:pt x="576" y="464"/>
                  </a:cubicBezTo>
                  <a:cubicBezTo>
                    <a:pt x="624" y="408"/>
                    <a:pt x="600" y="296"/>
                    <a:pt x="576" y="224"/>
                  </a:cubicBezTo>
                  <a:cubicBezTo>
                    <a:pt x="552" y="152"/>
                    <a:pt x="472" y="64"/>
                    <a:pt x="432" y="32"/>
                  </a:cubicBezTo>
                  <a:cubicBezTo>
                    <a:pt x="392" y="0"/>
                    <a:pt x="392" y="24"/>
                    <a:pt x="336" y="32"/>
                  </a:cubicBezTo>
                  <a:close/>
                </a:path>
              </a:pathLst>
            </a:custGeom>
            <a:gradFill rotWithShape="1">
              <a:gsLst>
                <a:gs pos="0">
                  <a:srgbClr val="EAE400"/>
                </a:gs>
                <a:gs pos="100000">
                  <a:srgbClr val="FF972F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51" name="Freeform 91"/>
            <p:cNvSpPr>
              <a:spLocks/>
            </p:cNvSpPr>
            <p:nvPr/>
          </p:nvSpPr>
          <p:spPr bwMode="auto">
            <a:xfrm>
              <a:off x="3580" y="3865"/>
              <a:ext cx="121" cy="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6" y="3"/>
                </a:cxn>
                <a:cxn ang="0">
                  <a:pos x="120" y="27"/>
                </a:cxn>
                <a:cxn ang="0">
                  <a:pos x="48" y="35"/>
                </a:cxn>
                <a:cxn ang="0">
                  <a:pos x="0" y="11"/>
                </a:cxn>
              </a:cxnLst>
              <a:rect l="0" t="0" r="r" b="b"/>
              <a:pathLst>
                <a:path w="121" h="38">
                  <a:moveTo>
                    <a:pt x="0" y="11"/>
                  </a:moveTo>
                  <a:cubicBezTo>
                    <a:pt x="2" y="8"/>
                    <a:pt x="36" y="0"/>
                    <a:pt x="56" y="3"/>
                  </a:cubicBezTo>
                  <a:cubicBezTo>
                    <a:pt x="81" y="4"/>
                    <a:pt x="121" y="22"/>
                    <a:pt x="120" y="27"/>
                  </a:cubicBezTo>
                  <a:cubicBezTo>
                    <a:pt x="119" y="32"/>
                    <a:pt x="68" y="38"/>
                    <a:pt x="48" y="35"/>
                  </a:cubicBezTo>
                  <a:cubicBezTo>
                    <a:pt x="28" y="32"/>
                    <a:pt x="10" y="16"/>
                    <a:pt x="0" y="11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23" name="Group 92"/>
          <p:cNvGrpSpPr>
            <a:grpSpLocks/>
          </p:cNvGrpSpPr>
          <p:nvPr/>
        </p:nvGrpSpPr>
        <p:grpSpPr bwMode="auto">
          <a:xfrm rot="409669" flipH="1">
            <a:off x="1260159" y="1319460"/>
            <a:ext cx="1291272" cy="1366798"/>
            <a:chOff x="3173" y="2543"/>
            <a:chExt cx="1001" cy="1360"/>
          </a:xfrm>
        </p:grpSpPr>
        <p:sp>
          <p:nvSpPr>
            <p:cNvPr id="15453" name="Freeform 93"/>
            <p:cNvSpPr>
              <a:spLocks/>
            </p:cNvSpPr>
            <p:nvPr/>
          </p:nvSpPr>
          <p:spPr bwMode="auto">
            <a:xfrm>
              <a:off x="3173" y="2767"/>
              <a:ext cx="1001" cy="1124"/>
            </a:xfrm>
            <a:custGeom>
              <a:avLst/>
              <a:gdLst/>
              <a:ahLst/>
              <a:cxnLst>
                <a:cxn ang="0">
                  <a:pos x="623" y="37"/>
                </a:cxn>
                <a:cxn ang="0">
                  <a:pos x="551" y="45"/>
                </a:cxn>
                <a:cxn ang="0">
                  <a:pos x="535" y="5"/>
                </a:cxn>
                <a:cxn ang="0">
                  <a:pos x="379" y="65"/>
                </a:cxn>
                <a:cxn ang="0">
                  <a:pos x="263" y="301"/>
                </a:cxn>
                <a:cxn ang="0">
                  <a:pos x="143" y="525"/>
                </a:cxn>
                <a:cxn ang="0">
                  <a:pos x="7" y="845"/>
                </a:cxn>
                <a:cxn ang="0">
                  <a:pos x="183" y="1045"/>
                </a:cxn>
                <a:cxn ang="0">
                  <a:pos x="523" y="1121"/>
                </a:cxn>
                <a:cxn ang="0">
                  <a:pos x="847" y="1029"/>
                </a:cxn>
                <a:cxn ang="0">
                  <a:pos x="991" y="789"/>
                </a:cxn>
                <a:cxn ang="0">
                  <a:pos x="907" y="545"/>
                </a:cxn>
                <a:cxn ang="0">
                  <a:pos x="783" y="333"/>
                </a:cxn>
                <a:cxn ang="0">
                  <a:pos x="791" y="117"/>
                </a:cxn>
                <a:cxn ang="0">
                  <a:pos x="639" y="13"/>
                </a:cxn>
                <a:cxn ang="0">
                  <a:pos x="615" y="37"/>
                </a:cxn>
              </a:cxnLst>
              <a:rect l="0" t="0" r="r" b="b"/>
              <a:pathLst>
                <a:path w="1001" h="1124">
                  <a:moveTo>
                    <a:pt x="623" y="37"/>
                  </a:moveTo>
                  <a:cubicBezTo>
                    <a:pt x="611" y="38"/>
                    <a:pt x="566" y="50"/>
                    <a:pt x="551" y="45"/>
                  </a:cubicBezTo>
                  <a:cubicBezTo>
                    <a:pt x="536" y="40"/>
                    <a:pt x="564" y="2"/>
                    <a:pt x="535" y="5"/>
                  </a:cubicBezTo>
                  <a:cubicBezTo>
                    <a:pt x="506" y="8"/>
                    <a:pt x="424" y="16"/>
                    <a:pt x="379" y="65"/>
                  </a:cubicBezTo>
                  <a:cubicBezTo>
                    <a:pt x="334" y="114"/>
                    <a:pt x="302" y="224"/>
                    <a:pt x="263" y="301"/>
                  </a:cubicBezTo>
                  <a:cubicBezTo>
                    <a:pt x="224" y="378"/>
                    <a:pt x="186" y="434"/>
                    <a:pt x="143" y="525"/>
                  </a:cubicBezTo>
                  <a:cubicBezTo>
                    <a:pt x="100" y="616"/>
                    <a:pt x="0" y="758"/>
                    <a:pt x="7" y="845"/>
                  </a:cubicBezTo>
                  <a:cubicBezTo>
                    <a:pt x="14" y="932"/>
                    <a:pt x="97" y="999"/>
                    <a:pt x="183" y="1045"/>
                  </a:cubicBezTo>
                  <a:cubicBezTo>
                    <a:pt x="269" y="1091"/>
                    <a:pt x="412" y="1124"/>
                    <a:pt x="523" y="1121"/>
                  </a:cubicBezTo>
                  <a:cubicBezTo>
                    <a:pt x="634" y="1118"/>
                    <a:pt x="769" y="1084"/>
                    <a:pt x="847" y="1029"/>
                  </a:cubicBezTo>
                  <a:cubicBezTo>
                    <a:pt x="925" y="974"/>
                    <a:pt x="981" y="870"/>
                    <a:pt x="991" y="789"/>
                  </a:cubicBezTo>
                  <a:cubicBezTo>
                    <a:pt x="1001" y="708"/>
                    <a:pt x="942" y="621"/>
                    <a:pt x="907" y="545"/>
                  </a:cubicBezTo>
                  <a:cubicBezTo>
                    <a:pt x="872" y="469"/>
                    <a:pt x="802" y="404"/>
                    <a:pt x="783" y="333"/>
                  </a:cubicBezTo>
                  <a:cubicBezTo>
                    <a:pt x="764" y="262"/>
                    <a:pt x="815" y="170"/>
                    <a:pt x="791" y="117"/>
                  </a:cubicBezTo>
                  <a:cubicBezTo>
                    <a:pt x="767" y="64"/>
                    <a:pt x="668" y="26"/>
                    <a:pt x="639" y="13"/>
                  </a:cubicBezTo>
                  <a:cubicBezTo>
                    <a:pt x="610" y="0"/>
                    <a:pt x="620" y="32"/>
                    <a:pt x="615" y="37"/>
                  </a:cubicBezTo>
                </a:path>
              </a:pathLst>
            </a:custGeom>
            <a:gradFill rotWithShape="1">
              <a:gsLst>
                <a:gs pos="0">
                  <a:srgbClr val="FAF400"/>
                </a:gs>
                <a:gs pos="100000">
                  <a:srgbClr val="D2CD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54" name="Freeform 94"/>
            <p:cNvSpPr>
              <a:spLocks/>
            </p:cNvSpPr>
            <p:nvPr/>
          </p:nvSpPr>
          <p:spPr bwMode="auto">
            <a:xfrm>
              <a:off x="3723" y="2543"/>
              <a:ext cx="192" cy="294"/>
            </a:xfrm>
            <a:custGeom>
              <a:avLst/>
              <a:gdLst/>
              <a:ahLst/>
              <a:cxnLst>
                <a:cxn ang="0">
                  <a:pos x="161" y="21"/>
                </a:cxn>
                <a:cxn ang="0">
                  <a:pos x="33" y="189"/>
                </a:cxn>
                <a:cxn ang="0">
                  <a:pos x="1" y="261"/>
                </a:cxn>
                <a:cxn ang="0">
                  <a:pos x="25" y="293"/>
                </a:cxn>
                <a:cxn ang="0">
                  <a:pos x="65" y="269"/>
                </a:cxn>
                <a:cxn ang="0">
                  <a:pos x="65" y="221"/>
                </a:cxn>
                <a:cxn ang="0">
                  <a:pos x="121" y="133"/>
                </a:cxn>
                <a:cxn ang="0">
                  <a:pos x="185" y="61"/>
                </a:cxn>
                <a:cxn ang="0">
                  <a:pos x="161" y="21"/>
                </a:cxn>
              </a:cxnLst>
              <a:rect l="0" t="0" r="r" b="b"/>
              <a:pathLst>
                <a:path w="192" h="294">
                  <a:moveTo>
                    <a:pt x="161" y="21"/>
                  </a:moveTo>
                  <a:cubicBezTo>
                    <a:pt x="136" y="42"/>
                    <a:pt x="60" y="149"/>
                    <a:pt x="33" y="189"/>
                  </a:cubicBezTo>
                  <a:cubicBezTo>
                    <a:pt x="6" y="229"/>
                    <a:pt x="2" y="244"/>
                    <a:pt x="1" y="261"/>
                  </a:cubicBezTo>
                  <a:cubicBezTo>
                    <a:pt x="0" y="278"/>
                    <a:pt x="14" y="292"/>
                    <a:pt x="25" y="293"/>
                  </a:cubicBezTo>
                  <a:cubicBezTo>
                    <a:pt x="36" y="294"/>
                    <a:pt x="58" y="281"/>
                    <a:pt x="65" y="269"/>
                  </a:cubicBezTo>
                  <a:cubicBezTo>
                    <a:pt x="72" y="257"/>
                    <a:pt x="56" y="244"/>
                    <a:pt x="65" y="221"/>
                  </a:cubicBezTo>
                  <a:cubicBezTo>
                    <a:pt x="74" y="198"/>
                    <a:pt x="101" y="160"/>
                    <a:pt x="121" y="133"/>
                  </a:cubicBezTo>
                  <a:cubicBezTo>
                    <a:pt x="141" y="106"/>
                    <a:pt x="178" y="79"/>
                    <a:pt x="185" y="61"/>
                  </a:cubicBezTo>
                  <a:cubicBezTo>
                    <a:pt x="192" y="43"/>
                    <a:pt x="186" y="0"/>
                    <a:pt x="161" y="21"/>
                  </a:cubicBezTo>
                  <a:close/>
                </a:path>
              </a:pathLst>
            </a:cu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55" name="Freeform 95"/>
            <p:cNvSpPr>
              <a:spLocks/>
            </p:cNvSpPr>
            <p:nvPr/>
          </p:nvSpPr>
          <p:spPr bwMode="auto">
            <a:xfrm>
              <a:off x="3328" y="3158"/>
              <a:ext cx="835" cy="672"/>
            </a:xfrm>
            <a:custGeom>
              <a:avLst/>
              <a:gdLst/>
              <a:ahLst/>
              <a:cxnLst>
                <a:cxn ang="0">
                  <a:pos x="490" y="48"/>
                </a:cxn>
                <a:cxn ang="0">
                  <a:pos x="68" y="310"/>
                </a:cxn>
                <a:cxn ang="0">
                  <a:pos x="84" y="558"/>
                </a:cxn>
                <a:cxn ang="0">
                  <a:pos x="231" y="616"/>
                </a:cxn>
                <a:cxn ang="0">
                  <a:pos x="428" y="670"/>
                </a:cxn>
                <a:cxn ang="0">
                  <a:pos x="668" y="630"/>
                </a:cxn>
                <a:cxn ang="0">
                  <a:pos x="748" y="559"/>
                </a:cxn>
                <a:cxn ang="0">
                  <a:pos x="820" y="326"/>
                </a:cxn>
                <a:cxn ang="0">
                  <a:pos x="660" y="46"/>
                </a:cxn>
                <a:cxn ang="0">
                  <a:pos x="490" y="48"/>
                </a:cxn>
              </a:cxnLst>
              <a:rect l="0" t="0" r="r" b="b"/>
              <a:pathLst>
                <a:path w="835" h="672">
                  <a:moveTo>
                    <a:pt x="490" y="48"/>
                  </a:moveTo>
                  <a:cubicBezTo>
                    <a:pt x="403" y="92"/>
                    <a:pt x="136" y="225"/>
                    <a:pt x="68" y="310"/>
                  </a:cubicBezTo>
                  <a:cubicBezTo>
                    <a:pt x="0" y="395"/>
                    <a:pt x="57" y="507"/>
                    <a:pt x="84" y="558"/>
                  </a:cubicBezTo>
                  <a:cubicBezTo>
                    <a:pt x="111" y="609"/>
                    <a:pt x="174" y="597"/>
                    <a:pt x="231" y="616"/>
                  </a:cubicBezTo>
                  <a:cubicBezTo>
                    <a:pt x="288" y="635"/>
                    <a:pt x="355" y="668"/>
                    <a:pt x="428" y="670"/>
                  </a:cubicBezTo>
                  <a:cubicBezTo>
                    <a:pt x="501" y="672"/>
                    <a:pt x="615" y="648"/>
                    <a:pt x="668" y="630"/>
                  </a:cubicBezTo>
                  <a:cubicBezTo>
                    <a:pt x="721" y="612"/>
                    <a:pt x="723" y="610"/>
                    <a:pt x="748" y="559"/>
                  </a:cubicBezTo>
                  <a:cubicBezTo>
                    <a:pt x="773" y="508"/>
                    <a:pt x="835" y="411"/>
                    <a:pt x="820" y="326"/>
                  </a:cubicBezTo>
                  <a:cubicBezTo>
                    <a:pt x="805" y="241"/>
                    <a:pt x="715" y="92"/>
                    <a:pt x="660" y="46"/>
                  </a:cubicBezTo>
                  <a:cubicBezTo>
                    <a:pt x="605" y="0"/>
                    <a:pt x="525" y="48"/>
                    <a:pt x="490" y="4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72F"/>
                </a:gs>
                <a:gs pos="100000">
                  <a:srgbClr val="EAE4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56" name="Freeform 96"/>
            <p:cNvSpPr>
              <a:spLocks/>
            </p:cNvSpPr>
            <p:nvPr/>
          </p:nvSpPr>
          <p:spPr bwMode="auto">
            <a:xfrm>
              <a:off x="3648" y="3408"/>
              <a:ext cx="240" cy="144"/>
            </a:xfrm>
            <a:custGeom>
              <a:avLst/>
              <a:gdLst/>
              <a:ahLst/>
              <a:cxnLst>
                <a:cxn ang="0">
                  <a:pos x="336" y="32"/>
                </a:cxn>
                <a:cxn ang="0">
                  <a:pos x="96" y="80"/>
                </a:cxn>
                <a:cxn ang="0">
                  <a:pos x="0" y="320"/>
                </a:cxn>
                <a:cxn ang="0">
                  <a:pos x="96" y="512"/>
                </a:cxn>
                <a:cxn ang="0">
                  <a:pos x="288" y="560"/>
                </a:cxn>
                <a:cxn ang="0">
                  <a:pos x="576" y="464"/>
                </a:cxn>
                <a:cxn ang="0">
                  <a:pos x="576" y="224"/>
                </a:cxn>
                <a:cxn ang="0">
                  <a:pos x="432" y="32"/>
                </a:cxn>
                <a:cxn ang="0">
                  <a:pos x="336" y="32"/>
                </a:cxn>
              </a:cxnLst>
              <a:rect l="0" t="0" r="r" b="b"/>
              <a:pathLst>
                <a:path w="624" h="568">
                  <a:moveTo>
                    <a:pt x="336" y="32"/>
                  </a:moveTo>
                  <a:cubicBezTo>
                    <a:pt x="280" y="40"/>
                    <a:pt x="152" y="32"/>
                    <a:pt x="96" y="80"/>
                  </a:cubicBezTo>
                  <a:cubicBezTo>
                    <a:pt x="40" y="128"/>
                    <a:pt x="0" y="248"/>
                    <a:pt x="0" y="320"/>
                  </a:cubicBezTo>
                  <a:cubicBezTo>
                    <a:pt x="0" y="392"/>
                    <a:pt x="48" y="472"/>
                    <a:pt x="96" y="512"/>
                  </a:cubicBezTo>
                  <a:cubicBezTo>
                    <a:pt x="144" y="552"/>
                    <a:pt x="208" y="568"/>
                    <a:pt x="288" y="560"/>
                  </a:cubicBezTo>
                  <a:cubicBezTo>
                    <a:pt x="368" y="552"/>
                    <a:pt x="528" y="520"/>
                    <a:pt x="576" y="464"/>
                  </a:cubicBezTo>
                  <a:cubicBezTo>
                    <a:pt x="624" y="408"/>
                    <a:pt x="600" y="296"/>
                    <a:pt x="576" y="224"/>
                  </a:cubicBezTo>
                  <a:cubicBezTo>
                    <a:pt x="552" y="152"/>
                    <a:pt x="472" y="64"/>
                    <a:pt x="432" y="32"/>
                  </a:cubicBezTo>
                  <a:cubicBezTo>
                    <a:pt x="392" y="0"/>
                    <a:pt x="392" y="24"/>
                    <a:pt x="336" y="32"/>
                  </a:cubicBezTo>
                  <a:close/>
                </a:path>
              </a:pathLst>
            </a:custGeom>
            <a:gradFill rotWithShape="1">
              <a:gsLst>
                <a:gs pos="0">
                  <a:srgbClr val="EAE400"/>
                </a:gs>
                <a:gs pos="100000">
                  <a:srgbClr val="FF972F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57" name="Freeform 97"/>
            <p:cNvSpPr>
              <a:spLocks/>
            </p:cNvSpPr>
            <p:nvPr/>
          </p:nvSpPr>
          <p:spPr bwMode="auto">
            <a:xfrm>
              <a:off x="3580" y="3865"/>
              <a:ext cx="121" cy="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6" y="3"/>
                </a:cxn>
                <a:cxn ang="0">
                  <a:pos x="120" y="27"/>
                </a:cxn>
                <a:cxn ang="0">
                  <a:pos x="48" y="35"/>
                </a:cxn>
                <a:cxn ang="0">
                  <a:pos x="0" y="11"/>
                </a:cxn>
              </a:cxnLst>
              <a:rect l="0" t="0" r="r" b="b"/>
              <a:pathLst>
                <a:path w="121" h="38">
                  <a:moveTo>
                    <a:pt x="0" y="11"/>
                  </a:moveTo>
                  <a:cubicBezTo>
                    <a:pt x="2" y="8"/>
                    <a:pt x="36" y="0"/>
                    <a:pt x="56" y="3"/>
                  </a:cubicBezTo>
                  <a:cubicBezTo>
                    <a:pt x="81" y="4"/>
                    <a:pt x="121" y="22"/>
                    <a:pt x="120" y="27"/>
                  </a:cubicBezTo>
                  <a:cubicBezTo>
                    <a:pt x="119" y="32"/>
                    <a:pt x="68" y="38"/>
                    <a:pt x="48" y="35"/>
                  </a:cubicBezTo>
                  <a:cubicBezTo>
                    <a:pt x="28" y="32"/>
                    <a:pt x="10" y="16"/>
                    <a:pt x="0" y="11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24" name="Group 98"/>
          <p:cNvGrpSpPr>
            <a:grpSpLocks/>
          </p:cNvGrpSpPr>
          <p:nvPr/>
        </p:nvGrpSpPr>
        <p:grpSpPr bwMode="auto">
          <a:xfrm rot="21177561" flipH="1">
            <a:off x="7307580" y="1400282"/>
            <a:ext cx="1060134" cy="1329082"/>
            <a:chOff x="3173" y="2543"/>
            <a:chExt cx="1001" cy="1360"/>
          </a:xfrm>
        </p:grpSpPr>
        <p:sp>
          <p:nvSpPr>
            <p:cNvPr id="15459" name="Freeform 99"/>
            <p:cNvSpPr>
              <a:spLocks/>
            </p:cNvSpPr>
            <p:nvPr/>
          </p:nvSpPr>
          <p:spPr bwMode="auto">
            <a:xfrm>
              <a:off x="3173" y="2767"/>
              <a:ext cx="1001" cy="1124"/>
            </a:xfrm>
            <a:custGeom>
              <a:avLst/>
              <a:gdLst/>
              <a:ahLst/>
              <a:cxnLst>
                <a:cxn ang="0">
                  <a:pos x="623" y="37"/>
                </a:cxn>
                <a:cxn ang="0">
                  <a:pos x="551" y="45"/>
                </a:cxn>
                <a:cxn ang="0">
                  <a:pos x="535" y="5"/>
                </a:cxn>
                <a:cxn ang="0">
                  <a:pos x="379" y="65"/>
                </a:cxn>
                <a:cxn ang="0">
                  <a:pos x="263" y="301"/>
                </a:cxn>
                <a:cxn ang="0">
                  <a:pos x="143" y="525"/>
                </a:cxn>
                <a:cxn ang="0">
                  <a:pos x="7" y="845"/>
                </a:cxn>
                <a:cxn ang="0">
                  <a:pos x="183" y="1045"/>
                </a:cxn>
                <a:cxn ang="0">
                  <a:pos x="523" y="1121"/>
                </a:cxn>
                <a:cxn ang="0">
                  <a:pos x="847" y="1029"/>
                </a:cxn>
                <a:cxn ang="0">
                  <a:pos x="991" y="789"/>
                </a:cxn>
                <a:cxn ang="0">
                  <a:pos x="907" y="545"/>
                </a:cxn>
                <a:cxn ang="0">
                  <a:pos x="783" y="333"/>
                </a:cxn>
                <a:cxn ang="0">
                  <a:pos x="791" y="117"/>
                </a:cxn>
                <a:cxn ang="0">
                  <a:pos x="639" y="13"/>
                </a:cxn>
                <a:cxn ang="0">
                  <a:pos x="615" y="37"/>
                </a:cxn>
              </a:cxnLst>
              <a:rect l="0" t="0" r="r" b="b"/>
              <a:pathLst>
                <a:path w="1001" h="1124">
                  <a:moveTo>
                    <a:pt x="623" y="37"/>
                  </a:moveTo>
                  <a:cubicBezTo>
                    <a:pt x="611" y="38"/>
                    <a:pt x="566" y="50"/>
                    <a:pt x="551" y="45"/>
                  </a:cubicBezTo>
                  <a:cubicBezTo>
                    <a:pt x="536" y="40"/>
                    <a:pt x="564" y="2"/>
                    <a:pt x="535" y="5"/>
                  </a:cubicBezTo>
                  <a:cubicBezTo>
                    <a:pt x="506" y="8"/>
                    <a:pt x="424" y="16"/>
                    <a:pt x="379" y="65"/>
                  </a:cubicBezTo>
                  <a:cubicBezTo>
                    <a:pt x="334" y="114"/>
                    <a:pt x="302" y="224"/>
                    <a:pt x="263" y="301"/>
                  </a:cubicBezTo>
                  <a:cubicBezTo>
                    <a:pt x="224" y="378"/>
                    <a:pt x="186" y="434"/>
                    <a:pt x="143" y="525"/>
                  </a:cubicBezTo>
                  <a:cubicBezTo>
                    <a:pt x="100" y="616"/>
                    <a:pt x="0" y="758"/>
                    <a:pt x="7" y="845"/>
                  </a:cubicBezTo>
                  <a:cubicBezTo>
                    <a:pt x="14" y="932"/>
                    <a:pt x="97" y="999"/>
                    <a:pt x="183" y="1045"/>
                  </a:cubicBezTo>
                  <a:cubicBezTo>
                    <a:pt x="269" y="1091"/>
                    <a:pt x="412" y="1124"/>
                    <a:pt x="523" y="1121"/>
                  </a:cubicBezTo>
                  <a:cubicBezTo>
                    <a:pt x="634" y="1118"/>
                    <a:pt x="769" y="1084"/>
                    <a:pt x="847" y="1029"/>
                  </a:cubicBezTo>
                  <a:cubicBezTo>
                    <a:pt x="925" y="974"/>
                    <a:pt x="981" y="870"/>
                    <a:pt x="991" y="789"/>
                  </a:cubicBezTo>
                  <a:cubicBezTo>
                    <a:pt x="1001" y="708"/>
                    <a:pt x="942" y="621"/>
                    <a:pt x="907" y="545"/>
                  </a:cubicBezTo>
                  <a:cubicBezTo>
                    <a:pt x="872" y="469"/>
                    <a:pt x="802" y="404"/>
                    <a:pt x="783" y="333"/>
                  </a:cubicBezTo>
                  <a:cubicBezTo>
                    <a:pt x="764" y="262"/>
                    <a:pt x="815" y="170"/>
                    <a:pt x="791" y="117"/>
                  </a:cubicBezTo>
                  <a:cubicBezTo>
                    <a:pt x="767" y="64"/>
                    <a:pt x="668" y="26"/>
                    <a:pt x="639" y="13"/>
                  </a:cubicBezTo>
                  <a:cubicBezTo>
                    <a:pt x="610" y="0"/>
                    <a:pt x="620" y="32"/>
                    <a:pt x="615" y="37"/>
                  </a:cubicBezTo>
                </a:path>
              </a:pathLst>
            </a:custGeom>
            <a:gradFill rotWithShape="1">
              <a:gsLst>
                <a:gs pos="0">
                  <a:srgbClr val="FAF400"/>
                </a:gs>
                <a:gs pos="100000">
                  <a:srgbClr val="D2CD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60" name="Freeform 100"/>
            <p:cNvSpPr>
              <a:spLocks/>
            </p:cNvSpPr>
            <p:nvPr/>
          </p:nvSpPr>
          <p:spPr bwMode="auto">
            <a:xfrm>
              <a:off x="3723" y="2543"/>
              <a:ext cx="192" cy="294"/>
            </a:xfrm>
            <a:custGeom>
              <a:avLst/>
              <a:gdLst/>
              <a:ahLst/>
              <a:cxnLst>
                <a:cxn ang="0">
                  <a:pos x="161" y="21"/>
                </a:cxn>
                <a:cxn ang="0">
                  <a:pos x="33" y="189"/>
                </a:cxn>
                <a:cxn ang="0">
                  <a:pos x="1" y="261"/>
                </a:cxn>
                <a:cxn ang="0">
                  <a:pos x="25" y="293"/>
                </a:cxn>
                <a:cxn ang="0">
                  <a:pos x="65" y="269"/>
                </a:cxn>
                <a:cxn ang="0">
                  <a:pos x="65" y="221"/>
                </a:cxn>
                <a:cxn ang="0">
                  <a:pos x="121" y="133"/>
                </a:cxn>
                <a:cxn ang="0">
                  <a:pos x="185" y="61"/>
                </a:cxn>
                <a:cxn ang="0">
                  <a:pos x="161" y="21"/>
                </a:cxn>
              </a:cxnLst>
              <a:rect l="0" t="0" r="r" b="b"/>
              <a:pathLst>
                <a:path w="192" h="294">
                  <a:moveTo>
                    <a:pt x="161" y="21"/>
                  </a:moveTo>
                  <a:cubicBezTo>
                    <a:pt x="136" y="42"/>
                    <a:pt x="60" y="149"/>
                    <a:pt x="33" y="189"/>
                  </a:cubicBezTo>
                  <a:cubicBezTo>
                    <a:pt x="6" y="229"/>
                    <a:pt x="2" y="244"/>
                    <a:pt x="1" y="261"/>
                  </a:cubicBezTo>
                  <a:cubicBezTo>
                    <a:pt x="0" y="278"/>
                    <a:pt x="14" y="292"/>
                    <a:pt x="25" y="293"/>
                  </a:cubicBezTo>
                  <a:cubicBezTo>
                    <a:pt x="36" y="294"/>
                    <a:pt x="58" y="281"/>
                    <a:pt x="65" y="269"/>
                  </a:cubicBezTo>
                  <a:cubicBezTo>
                    <a:pt x="72" y="257"/>
                    <a:pt x="56" y="244"/>
                    <a:pt x="65" y="221"/>
                  </a:cubicBezTo>
                  <a:cubicBezTo>
                    <a:pt x="74" y="198"/>
                    <a:pt x="101" y="160"/>
                    <a:pt x="121" y="133"/>
                  </a:cubicBezTo>
                  <a:cubicBezTo>
                    <a:pt x="141" y="106"/>
                    <a:pt x="178" y="79"/>
                    <a:pt x="185" y="61"/>
                  </a:cubicBezTo>
                  <a:cubicBezTo>
                    <a:pt x="192" y="43"/>
                    <a:pt x="186" y="0"/>
                    <a:pt x="161" y="21"/>
                  </a:cubicBezTo>
                  <a:close/>
                </a:path>
              </a:pathLst>
            </a:custGeom>
            <a:solidFill>
              <a:srgbClr val="CC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61" name="Freeform 101"/>
            <p:cNvSpPr>
              <a:spLocks/>
            </p:cNvSpPr>
            <p:nvPr/>
          </p:nvSpPr>
          <p:spPr bwMode="auto">
            <a:xfrm>
              <a:off x="3328" y="3158"/>
              <a:ext cx="835" cy="672"/>
            </a:xfrm>
            <a:custGeom>
              <a:avLst/>
              <a:gdLst/>
              <a:ahLst/>
              <a:cxnLst>
                <a:cxn ang="0">
                  <a:pos x="490" y="48"/>
                </a:cxn>
                <a:cxn ang="0">
                  <a:pos x="68" y="310"/>
                </a:cxn>
                <a:cxn ang="0">
                  <a:pos x="84" y="558"/>
                </a:cxn>
                <a:cxn ang="0">
                  <a:pos x="231" y="616"/>
                </a:cxn>
                <a:cxn ang="0">
                  <a:pos x="428" y="670"/>
                </a:cxn>
                <a:cxn ang="0">
                  <a:pos x="668" y="630"/>
                </a:cxn>
                <a:cxn ang="0">
                  <a:pos x="748" y="559"/>
                </a:cxn>
                <a:cxn ang="0">
                  <a:pos x="820" y="326"/>
                </a:cxn>
                <a:cxn ang="0">
                  <a:pos x="660" y="46"/>
                </a:cxn>
                <a:cxn ang="0">
                  <a:pos x="490" y="48"/>
                </a:cxn>
              </a:cxnLst>
              <a:rect l="0" t="0" r="r" b="b"/>
              <a:pathLst>
                <a:path w="835" h="672">
                  <a:moveTo>
                    <a:pt x="490" y="48"/>
                  </a:moveTo>
                  <a:cubicBezTo>
                    <a:pt x="403" y="92"/>
                    <a:pt x="136" y="225"/>
                    <a:pt x="68" y="310"/>
                  </a:cubicBezTo>
                  <a:cubicBezTo>
                    <a:pt x="0" y="395"/>
                    <a:pt x="57" y="507"/>
                    <a:pt x="84" y="558"/>
                  </a:cubicBezTo>
                  <a:cubicBezTo>
                    <a:pt x="111" y="609"/>
                    <a:pt x="174" y="597"/>
                    <a:pt x="231" y="616"/>
                  </a:cubicBezTo>
                  <a:cubicBezTo>
                    <a:pt x="288" y="635"/>
                    <a:pt x="355" y="668"/>
                    <a:pt x="428" y="670"/>
                  </a:cubicBezTo>
                  <a:cubicBezTo>
                    <a:pt x="501" y="672"/>
                    <a:pt x="615" y="648"/>
                    <a:pt x="668" y="630"/>
                  </a:cubicBezTo>
                  <a:cubicBezTo>
                    <a:pt x="721" y="612"/>
                    <a:pt x="723" y="610"/>
                    <a:pt x="748" y="559"/>
                  </a:cubicBezTo>
                  <a:cubicBezTo>
                    <a:pt x="773" y="508"/>
                    <a:pt x="835" y="411"/>
                    <a:pt x="820" y="326"/>
                  </a:cubicBezTo>
                  <a:cubicBezTo>
                    <a:pt x="805" y="241"/>
                    <a:pt x="715" y="92"/>
                    <a:pt x="660" y="46"/>
                  </a:cubicBezTo>
                  <a:cubicBezTo>
                    <a:pt x="605" y="0"/>
                    <a:pt x="525" y="48"/>
                    <a:pt x="490" y="4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72F"/>
                </a:gs>
                <a:gs pos="100000">
                  <a:srgbClr val="EAE400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62" name="Freeform 102"/>
            <p:cNvSpPr>
              <a:spLocks/>
            </p:cNvSpPr>
            <p:nvPr/>
          </p:nvSpPr>
          <p:spPr bwMode="auto">
            <a:xfrm>
              <a:off x="3648" y="3408"/>
              <a:ext cx="240" cy="144"/>
            </a:xfrm>
            <a:custGeom>
              <a:avLst/>
              <a:gdLst/>
              <a:ahLst/>
              <a:cxnLst>
                <a:cxn ang="0">
                  <a:pos x="336" y="32"/>
                </a:cxn>
                <a:cxn ang="0">
                  <a:pos x="96" y="80"/>
                </a:cxn>
                <a:cxn ang="0">
                  <a:pos x="0" y="320"/>
                </a:cxn>
                <a:cxn ang="0">
                  <a:pos x="96" y="512"/>
                </a:cxn>
                <a:cxn ang="0">
                  <a:pos x="288" y="560"/>
                </a:cxn>
                <a:cxn ang="0">
                  <a:pos x="576" y="464"/>
                </a:cxn>
                <a:cxn ang="0">
                  <a:pos x="576" y="224"/>
                </a:cxn>
                <a:cxn ang="0">
                  <a:pos x="432" y="32"/>
                </a:cxn>
                <a:cxn ang="0">
                  <a:pos x="336" y="32"/>
                </a:cxn>
              </a:cxnLst>
              <a:rect l="0" t="0" r="r" b="b"/>
              <a:pathLst>
                <a:path w="624" h="568">
                  <a:moveTo>
                    <a:pt x="336" y="32"/>
                  </a:moveTo>
                  <a:cubicBezTo>
                    <a:pt x="280" y="40"/>
                    <a:pt x="152" y="32"/>
                    <a:pt x="96" y="80"/>
                  </a:cubicBezTo>
                  <a:cubicBezTo>
                    <a:pt x="40" y="128"/>
                    <a:pt x="0" y="248"/>
                    <a:pt x="0" y="320"/>
                  </a:cubicBezTo>
                  <a:cubicBezTo>
                    <a:pt x="0" y="392"/>
                    <a:pt x="48" y="472"/>
                    <a:pt x="96" y="512"/>
                  </a:cubicBezTo>
                  <a:cubicBezTo>
                    <a:pt x="144" y="552"/>
                    <a:pt x="208" y="568"/>
                    <a:pt x="288" y="560"/>
                  </a:cubicBezTo>
                  <a:cubicBezTo>
                    <a:pt x="368" y="552"/>
                    <a:pt x="528" y="520"/>
                    <a:pt x="576" y="464"/>
                  </a:cubicBezTo>
                  <a:cubicBezTo>
                    <a:pt x="624" y="408"/>
                    <a:pt x="600" y="296"/>
                    <a:pt x="576" y="224"/>
                  </a:cubicBezTo>
                  <a:cubicBezTo>
                    <a:pt x="552" y="152"/>
                    <a:pt x="472" y="64"/>
                    <a:pt x="432" y="32"/>
                  </a:cubicBezTo>
                  <a:cubicBezTo>
                    <a:pt x="392" y="0"/>
                    <a:pt x="392" y="24"/>
                    <a:pt x="336" y="32"/>
                  </a:cubicBezTo>
                  <a:close/>
                </a:path>
              </a:pathLst>
            </a:custGeom>
            <a:gradFill rotWithShape="1">
              <a:gsLst>
                <a:gs pos="0">
                  <a:srgbClr val="EAE400"/>
                </a:gs>
                <a:gs pos="100000">
                  <a:srgbClr val="FF972F"/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15463" name="Freeform 103"/>
            <p:cNvSpPr>
              <a:spLocks/>
            </p:cNvSpPr>
            <p:nvPr/>
          </p:nvSpPr>
          <p:spPr bwMode="auto">
            <a:xfrm>
              <a:off x="3580" y="3865"/>
              <a:ext cx="121" cy="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56" y="3"/>
                </a:cxn>
                <a:cxn ang="0">
                  <a:pos x="120" y="27"/>
                </a:cxn>
                <a:cxn ang="0">
                  <a:pos x="48" y="35"/>
                </a:cxn>
                <a:cxn ang="0">
                  <a:pos x="0" y="11"/>
                </a:cxn>
              </a:cxnLst>
              <a:rect l="0" t="0" r="r" b="b"/>
              <a:pathLst>
                <a:path w="121" h="38">
                  <a:moveTo>
                    <a:pt x="0" y="11"/>
                  </a:moveTo>
                  <a:cubicBezTo>
                    <a:pt x="2" y="8"/>
                    <a:pt x="36" y="0"/>
                    <a:pt x="56" y="3"/>
                  </a:cubicBezTo>
                  <a:cubicBezTo>
                    <a:pt x="81" y="4"/>
                    <a:pt x="121" y="22"/>
                    <a:pt x="120" y="27"/>
                  </a:cubicBezTo>
                  <a:cubicBezTo>
                    <a:pt x="119" y="32"/>
                    <a:pt x="68" y="38"/>
                    <a:pt x="48" y="35"/>
                  </a:cubicBezTo>
                  <a:cubicBezTo>
                    <a:pt x="28" y="32"/>
                    <a:pt x="10" y="16"/>
                    <a:pt x="0" y="11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25" name="Group 110"/>
          <p:cNvGrpSpPr>
            <a:grpSpLocks/>
          </p:cNvGrpSpPr>
          <p:nvPr/>
        </p:nvGrpSpPr>
        <p:grpSpPr bwMode="auto">
          <a:xfrm>
            <a:off x="10634663" y="1807986"/>
            <a:ext cx="1280160" cy="914192"/>
            <a:chOff x="1728" y="2592"/>
            <a:chExt cx="576" cy="509"/>
          </a:xfrm>
        </p:grpSpPr>
        <p:grpSp>
          <p:nvGrpSpPr>
            <p:cNvPr id="26" name="Group 111"/>
            <p:cNvGrpSpPr>
              <a:grpSpLocks/>
            </p:cNvGrpSpPr>
            <p:nvPr/>
          </p:nvGrpSpPr>
          <p:grpSpPr bwMode="auto">
            <a:xfrm>
              <a:off x="1776" y="2592"/>
              <a:ext cx="528" cy="480"/>
              <a:chOff x="2167" y="1440"/>
              <a:chExt cx="522" cy="835"/>
            </a:xfrm>
          </p:grpSpPr>
          <p:sp>
            <p:nvSpPr>
              <p:cNvPr id="15472" name="Freeform 112"/>
              <p:cNvSpPr>
                <a:spLocks/>
              </p:cNvSpPr>
              <p:nvPr/>
            </p:nvSpPr>
            <p:spPr bwMode="auto">
              <a:xfrm>
                <a:off x="2167" y="1467"/>
                <a:ext cx="522" cy="808"/>
              </a:xfrm>
              <a:custGeom>
                <a:avLst/>
                <a:gdLst/>
                <a:ahLst/>
                <a:cxnLst>
                  <a:cxn ang="0">
                    <a:pos x="272" y="804"/>
                  </a:cxn>
                  <a:cxn ang="0">
                    <a:pos x="98" y="798"/>
                  </a:cxn>
                  <a:cxn ang="0">
                    <a:pos x="20" y="744"/>
                  </a:cxn>
                  <a:cxn ang="0">
                    <a:pos x="2" y="576"/>
                  </a:cxn>
                  <a:cxn ang="0">
                    <a:pos x="20" y="270"/>
                  </a:cxn>
                  <a:cxn ang="0">
                    <a:pos x="122" y="204"/>
                  </a:cxn>
                  <a:cxn ang="0">
                    <a:pos x="164" y="162"/>
                  </a:cxn>
                  <a:cxn ang="0">
                    <a:pos x="104" y="108"/>
                  </a:cxn>
                  <a:cxn ang="0">
                    <a:pos x="80" y="48"/>
                  </a:cxn>
                  <a:cxn ang="0">
                    <a:pos x="158" y="6"/>
                  </a:cxn>
                  <a:cxn ang="0">
                    <a:pos x="315" y="12"/>
                  </a:cxn>
                  <a:cxn ang="0">
                    <a:pos x="422" y="42"/>
                  </a:cxn>
                  <a:cxn ang="0">
                    <a:pos x="422" y="90"/>
                  </a:cxn>
                  <a:cxn ang="0">
                    <a:pos x="356" y="162"/>
                  </a:cxn>
                  <a:cxn ang="0">
                    <a:pos x="392" y="204"/>
                  </a:cxn>
                  <a:cxn ang="0">
                    <a:pos x="494" y="240"/>
                  </a:cxn>
                  <a:cxn ang="0">
                    <a:pos x="518" y="432"/>
                  </a:cxn>
                  <a:cxn ang="0">
                    <a:pos x="519" y="564"/>
                  </a:cxn>
                  <a:cxn ang="0">
                    <a:pos x="502" y="750"/>
                  </a:cxn>
                  <a:cxn ang="0">
                    <a:pos x="434" y="798"/>
                  </a:cxn>
                  <a:cxn ang="0">
                    <a:pos x="284" y="804"/>
                  </a:cxn>
                </a:cxnLst>
                <a:rect l="0" t="0" r="r" b="b"/>
                <a:pathLst>
                  <a:path w="522" h="808">
                    <a:moveTo>
                      <a:pt x="272" y="804"/>
                    </a:moveTo>
                    <a:cubicBezTo>
                      <a:pt x="243" y="804"/>
                      <a:pt x="140" y="808"/>
                      <a:pt x="98" y="798"/>
                    </a:cubicBezTo>
                    <a:cubicBezTo>
                      <a:pt x="56" y="788"/>
                      <a:pt x="36" y="781"/>
                      <a:pt x="20" y="744"/>
                    </a:cubicBezTo>
                    <a:cubicBezTo>
                      <a:pt x="4" y="707"/>
                      <a:pt x="2" y="655"/>
                      <a:pt x="2" y="576"/>
                    </a:cubicBezTo>
                    <a:cubicBezTo>
                      <a:pt x="2" y="497"/>
                      <a:pt x="0" y="332"/>
                      <a:pt x="20" y="270"/>
                    </a:cubicBezTo>
                    <a:cubicBezTo>
                      <a:pt x="40" y="208"/>
                      <a:pt x="98" y="222"/>
                      <a:pt x="122" y="204"/>
                    </a:cubicBezTo>
                    <a:cubicBezTo>
                      <a:pt x="146" y="186"/>
                      <a:pt x="167" y="178"/>
                      <a:pt x="164" y="162"/>
                    </a:cubicBezTo>
                    <a:cubicBezTo>
                      <a:pt x="161" y="146"/>
                      <a:pt x="118" y="127"/>
                      <a:pt x="104" y="108"/>
                    </a:cubicBezTo>
                    <a:cubicBezTo>
                      <a:pt x="90" y="89"/>
                      <a:pt x="71" y="65"/>
                      <a:pt x="80" y="48"/>
                    </a:cubicBezTo>
                    <a:cubicBezTo>
                      <a:pt x="89" y="31"/>
                      <a:pt x="119" y="12"/>
                      <a:pt x="158" y="6"/>
                    </a:cubicBezTo>
                    <a:cubicBezTo>
                      <a:pt x="197" y="0"/>
                      <a:pt x="271" y="6"/>
                      <a:pt x="315" y="12"/>
                    </a:cubicBezTo>
                    <a:cubicBezTo>
                      <a:pt x="359" y="18"/>
                      <a:pt x="404" y="29"/>
                      <a:pt x="422" y="42"/>
                    </a:cubicBezTo>
                    <a:cubicBezTo>
                      <a:pt x="440" y="55"/>
                      <a:pt x="433" y="70"/>
                      <a:pt x="422" y="90"/>
                    </a:cubicBezTo>
                    <a:cubicBezTo>
                      <a:pt x="411" y="110"/>
                      <a:pt x="361" y="143"/>
                      <a:pt x="356" y="162"/>
                    </a:cubicBezTo>
                    <a:cubicBezTo>
                      <a:pt x="351" y="181"/>
                      <a:pt x="369" y="191"/>
                      <a:pt x="392" y="204"/>
                    </a:cubicBezTo>
                    <a:cubicBezTo>
                      <a:pt x="415" y="217"/>
                      <a:pt x="473" y="202"/>
                      <a:pt x="494" y="240"/>
                    </a:cubicBezTo>
                    <a:cubicBezTo>
                      <a:pt x="515" y="278"/>
                      <a:pt x="514" y="378"/>
                      <a:pt x="518" y="432"/>
                    </a:cubicBezTo>
                    <a:cubicBezTo>
                      <a:pt x="522" y="486"/>
                      <a:pt x="522" y="511"/>
                      <a:pt x="519" y="564"/>
                    </a:cubicBezTo>
                    <a:cubicBezTo>
                      <a:pt x="516" y="617"/>
                      <a:pt x="516" y="711"/>
                      <a:pt x="502" y="750"/>
                    </a:cubicBezTo>
                    <a:cubicBezTo>
                      <a:pt x="488" y="789"/>
                      <a:pt x="470" y="789"/>
                      <a:pt x="434" y="798"/>
                    </a:cubicBezTo>
                    <a:cubicBezTo>
                      <a:pt x="398" y="807"/>
                      <a:pt x="315" y="803"/>
                      <a:pt x="284" y="804"/>
                    </a:cubicBezTo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50000">
                    <a:srgbClr val="333333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 sz="4202"/>
              </a:p>
            </p:txBody>
          </p:sp>
          <p:sp>
            <p:nvSpPr>
              <p:cNvPr id="15473" name="Oval 113"/>
              <p:cNvSpPr>
                <a:spLocks noChangeArrowheads="1"/>
              </p:cNvSpPr>
              <p:nvPr/>
            </p:nvSpPr>
            <p:spPr bwMode="auto">
              <a:xfrm>
                <a:off x="2256" y="1440"/>
                <a:ext cx="336" cy="144"/>
              </a:xfrm>
              <a:prstGeom prst="ellipse">
                <a:avLst/>
              </a:prstGeom>
              <a:gradFill rotWithShape="1">
                <a:gsLst>
                  <a:gs pos="0">
                    <a:schemeClr val="bg2"/>
                  </a:gs>
                  <a:gs pos="100000">
                    <a:srgbClr val="333333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sz="4202"/>
              </a:p>
            </p:txBody>
          </p:sp>
        </p:grpSp>
        <p:sp>
          <p:nvSpPr>
            <p:cNvPr id="15474" name="Text Box 114"/>
            <p:cNvSpPr txBox="1">
              <a:spLocks noChangeArrowheads="1"/>
            </p:cNvSpPr>
            <p:nvPr/>
          </p:nvSpPr>
          <p:spPr bwMode="auto">
            <a:xfrm>
              <a:off x="1728" y="2745"/>
              <a:ext cx="410" cy="3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3556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 80г</a:t>
              </a:r>
            </a:p>
          </p:txBody>
        </p:sp>
      </p:grpSp>
      <p:sp>
        <p:nvSpPr>
          <p:cNvPr id="15476" name="AutoShape 116"/>
          <p:cNvSpPr>
            <a:spLocks noChangeArrowheads="1"/>
          </p:cNvSpPr>
          <p:nvPr/>
        </p:nvSpPr>
        <p:spPr bwMode="auto">
          <a:xfrm>
            <a:off x="2067306" y="5614726"/>
            <a:ext cx="8824836" cy="813614"/>
          </a:xfrm>
          <a:prstGeom prst="wedgeRoundRectCallout">
            <a:avLst>
              <a:gd name="adj1" fmla="val 49327"/>
              <a:gd name="adj2" fmla="val -19333"/>
              <a:gd name="adj3" fmla="val 16667"/>
            </a:avLst>
          </a:prstGeom>
          <a:solidFill>
            <a:srgbClr val="FFFF99"/>
          </a:solidFill>
          <a:ln w="9525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 lIns="117483" tIns="58742" rIns="117483" bIns="58742"/>
          <a:lstStyle/>
          <a:p>
            <a:pPr algn="ctr"/>
            <a:r>
              <a:rPr lang="en-US" sz="4741" b="1" dirty="0" err="1">
                <a:latin typeface="Arial" panose="020B0604020202020204" pitchFamily="34" charset="0"/>
                <a:cs typeface="Arial" panose="020B0604020202020204" pitchFamily="34" charset="0"/>
              </a:rPr>
              <a:t>Nokning</a:t>
            </a:r>
            <a:r>
              <a:rPr lang="en-US" sz="4741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741" b="1" dirty="0" err="1">
                <a:latin typeface="Arial" panose="020B0604020202020204" pitchFamily="34" charset="0"/>
                <a:cs typeface="Arial" panose="020B0604020202020204" pitchFamily="34" charset="0"/>
              </a:rPr>
              <a:t>og‘irligi</a:t>
            </a:r>
            <a:r>
              <a:rPr lang="en-US" sz="4741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741" b="1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741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741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5477" name="WordArt 117"/>
          <p:cNvSpPr>
            <a:spLocks noChangeArrowheads="1" noChangeShapeType="1" noTextEdit="1"/>
          </p:cNvSpPr>
          <p:nvPr/>
        </p:nvSpPr>
        <p:spPr bwMode="auto">
          <a:xfrm>
            <a:off x="5594034" y="4904387"/>
            <a:ext cx="602297" cy="220915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" y="0"/>
            <a:ext cx="12801599" cy="98783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Rasmlar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bo‘yicha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masalani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yeching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1000"/>
                                        <p:tgtEl>
                                          <p:spTgt spid="1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723 0.00903 L -0.06093 0.38542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00" y="1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385 0.0074 L -0.27049 0.36435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00" y="178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  <p:bldP spid="15373" grpId="0" animBg="1"/>
      <p:bldP spid="15476" grpId="0" animBg="1"/>
      <p:bldP spid="154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WordArt 6"/>
          <p:cNvSpPr>
            <a:spLocks noChangeArrowheads="1" noChangeShapeType="1" noTextEdit="1"/>
          </p:cNvSpPr>
          <p:nvPr/>
        </p:nvSpPr>
        <p:spPr bwMode="auto">
          <a:xfrm>
            <a:off x="855958" y="1950171"/>
            <a:ext cx="6451917" cy="569349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- 8 = 4 - 8х</a:t>
            </a:r>
          </a:p>
        </p:txBody>
      </p:sp>
      <p:sp>
        <p:nvSpPr>
          <p:cNvPr id="25607" name="WordArt 7"/>
          <p:cNvSpPr>
            <a:spLocks noChangeArrowheads="1" noChangeShapeType="1" noTextEdit="1"/>
          </p:cNvSpPr>
          <p:nvPr/>
        </p:nvSpPr>
        <p:spPr bwMode="auto">
          <a:xfrm>
            <a:off x="855958" y="2952092"/>
            <a:ext cx="6451917" cy="569349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- 8х = 4 + 8</a:t>
            </a:r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755650" y="4065981"/>
            <a:ext cx="3931603" cy="569350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- 3х = 12</a:t>
            </a:r>
          </a:p>
        </p:txBody>
      </p:sp>
      <p:sp>
        <p:nvSpPr>
          <p:cNvPr id="25609" name="WordArt 9"/>
          <p:cNvSpPr>
            <a:spLocks noChangeArrowheads="1" noChangeShapeType="1" noTextEdit="1"/>
          </p:cNvSpPr>
          <p:nvPr/>
        </p:nvSpPr>
        <p:spPr bwMode="auto">
          <a:xfrm>
            <a:off x="969010" y="5045960"/>
            <a:ext cx="5445125" cy="732791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 err="1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 12 ( - 3)</a:t>
            </a:r>
          </a:p>
        </p:txBody>
      </p:sp>
      <p:sp>
        <p:nvSpPr>
          <p:cNvPr id="25610" name="WordArt 10"/>
          <p:cNvSpPr>
            <a:spLocks noChangeArrowheads="1" noChangeShapeType="1" noTextEdit="1"/>
          </p:cNvSpPr>
          <p:nvPr/>
        </p:nvSpPr>
        <p:spPr bwMode="auto">
          <a:xfrm>
            <a:off x="1194890" y="5945116"/>
            <a:ext cx="1613535" cy="651969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  <a:r>
              <a:rPr lang="ru-RU" sz="4633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=</a:t>
            </a:r>
          </a:p>
        </p:txBody>
      </p:sp>
      <p:sp>
        <p:nvSpPr>
          <p:cNvPr id="25612" name="Freeform 12"/>
          <p:cNvSpPr>
            <a:spLocks/>
          </p:cNvSpPr>
          <p:nvPr/>
        </p:nvSpPr>
        <p:spPr bwMode="auto">
          <a:xfrm>
            <a:off x="1964984" y="2952092"/>
            <a:ext cx="864554" cy="707646"/>
          </a:xfrm>
          <a:custGeom>
            <a:avLst/>
            <a:gdLst/>
            <a:ahLst/>
            <a:cxnLst>
              <a:cxn ang="0">
                <a:pos x="0" y="394"/>
              </a:cxn>
              <a:cxn ang="0">
                <a:pos x="389" y="0"/>
              </a:cxn>
            </a:cxnLst>
            <a:rect l="0" t="0" r="r" b="b"/>
            <a:pathLst>
              <a:path w="389" h="394">
                <a:moveTo>
                  <a:pt x="0" y="394"/>
                </a:moveTo>
                <a:lnTo>
                  <a:pt x="389" y="0"/>
                </a:lnTo>
              </a:path>
            </a:pathLst>
          </a:custGeom>
          <a:noFill/>
          <a:ln w="635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2067219" y="3034709"/>
            <a:ext cx="604520" cy="54600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117483" tIns="58742" rIns="117483" bIns="58742" anchor="ctr"/>
          <a:lstStyle/>
          <a:p>
            <a:pPr algn="ctr"/>
            <a:r>
              <a:rPr lang="ru-RU" sz="5172" dirty="0"/>
              <a:t>+</a:t>
            </a:r>
          </a:p>
        </p:txBody>
      </p:sp>
      <p:sp>
        <p:nvSpPr>
          <p:cNvPr id="25614" name="WordArt 14"/>
          <p:cNvSpPr>
            <a:spLocks noChangeArrowheads="1" noChangeShapeType="1" noTextEdit="1"/>
          </p:cNvSpPr>
          <p:nvPr/>
        </p:nvSpPr>
        <p:spPr bwMode="auto">
          <a:xfrm>
            <a:off x="705938" y="4083959"/>
            <a:ext cx="3931602" cy="569350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 13х = 12</a:t>
            </a:r>
          </a:p>
        </p:txBody>
      </p:sp>
      <p:sp>
        <p:nvSpPr>
          <p:cNvPr id="25617" name="WordArt 17"/>
          <p:cNvSpPr>
            <a:spLocks noChangeArrowheads="1" noChangeShapeType="1" noTextEdit="1"/>
          </p:cNvSpPr>
          <p:nvPr/>
        </p:nvSpPr>
        <p:spPr bwMode="auto">
          <a:xfrm>
            <a:off x="3412944" y="5293148"/>
            <a:ext cx="868997" cy="680704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25618" name="WordArt 18"/>
          <p:cNvSpPr>
            <a:spLocks noChangeArrowheads="1" noChangeShapeType="1" noTextEdit="1"/>
          </p:cNvSpPr>
          <p:nvPr/>
        </p:nvSpPr>
        <p:spPr bwMode="auto">
          <a:xfrm>
            <a:off x="3175135" y="6189379"/>
            <a:ext cx="906780" cy="488527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13</a:t>
            </a:r>
          </a:p>
        </p:txBody>
      </p:sp>
      <p:sp>
        <p:nvSpPr>
          <p:cNvPr id="25619" name="WordArt 19"/>
          <p:cNvSpPr>
            <a:spLocks noChangeArrowheads="1" noChangeShapeType="1" noTextEdit="1"/>
          </p:cNvSpPr>
          <p:nvPr/>
        </p:nvSpPr>
        <p:spPr bwMode="auto">
          <a:xfrm>
            <a:off x="3275149" y="6025939"/>
            <a:ext cx="906780" cy="116743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633" b="1" i="1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" y="0"/>
            <a:ext cx="12801599" cy="188333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Tenglamani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yechishdagi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5819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xatoni</a:t>
            </a:r>
            <a:r>
              <a:rPr lang="en-US" sz="5819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toping</a:t>
            </a:r>
            <a:endParaRPr lang="ru-RU" sz="5819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  <p:bldP spid="25607" grpId="0"/>
      <p:bldP spid="25608" grpId="0"/>
      <p:bldP spid="25608" grpId="1"/>
      <p:bldP spid="25609" grpId="0"/>
      <p:bldP spid="25609" grpId="1"/>
      <p:bldP spid="25610" grpId="0"/>
      <p:bldP spid="25612" grpId="0" animBg="1"/>
      <p:bldP spid="25613" grpId="0" animBg="1"/>
      <p:bldP spid="25614" grpId="0"/>
      <p:bldP spid="25617" grpId="0"/>
      <p:bldP spid="25618" grpId="0"/>
      <p:bldP spid="256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4737</TotalTime>
  <Words>703</Words>
  <Application>Microsoft Office PowerPoint</Application>
  <PresentationFormat>Произвольный</PresentationFormat>
  <Paragraphs>196</Paragraphs>
  <Slides>18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Georgia</vt:lpstr>
      <vt:lpstr>Times New Roman</vt:lpstr>
      <vt:lpstr>Office Theme</vt:lpstr>
      <vt:lpstr>Тема Office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490</cp:revision>
  <dcterms:created xsi:type="dcterms:W3CDTF">2020-04-09T07:32:19Z</dcterms:created>
  <dcterms:modified xsi:type="dcterms:W3CDTF">2021-04-01T08:11:47Z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