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4" r:id="rId3"/>
    <p:sldId id="275" r:id="rId4"/>
    <p:sldId id="276" r:id="rId5"/>
    <p:sldId id="277" r:id="rId6"/>
    <p:sldId id="263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6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24031-4A61-4B54-A600-1F70A0DFC837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09B8A-3A8C-4E0C-8645-F20DB468E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41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879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756" dirty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9pPr>
          </a:lstStyle>
          <a:p>
            <a:fld id="{6B12AB0F-355F-47E2-8DBF-F1FE9B042B9C}" type="slidenum">
              <a:rPr lang="en-US" altLang="ru-RU" sz="1200" smtClean="0">
                <a:latin typeface="Calibri" panose="020F0502020204030204" pitchFamily="34" charset="0"/>
              </a:rPr>
              <a:pPr/>
              <a:t>1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5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6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6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6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6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149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6C168-6E88-49AA-AB36-504E2B283B01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6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/>
          </p:cNvPr>
          <p:cNvSpPr/>
          <p:nvPr/>
        </p:nvSpPr>
        <p:spPr>
          <a:xfrm>
            <a:off x="0" y="0"/>
            <a:ext cx="12192000" cy="19320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206CA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16" name="object 5">
            <a:extLst/>
          </p:cNvPr>
          <p:cNvSpPr/>
          <p:nvPr/>
        </p:nvSpPr>
        <p:spPr>
          <a:xfrm>
            <a:off x="430076" y="2469475"/>
            <a:ext cx="808021" cy="15443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0" name="object 9">
            <a:extLst/>
          </p:cNvPr>
          <p:cNvSpPr/>
          <p:nvPr/>
        </p:nvSpPr>
        <p:spPr>
          <a:xfrm>
            <a:off x="9982975" y="400550"/>
            <a:ext cx="1749628" cy="123809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1" name="object 10">
            <a:extLst/>
          </p:cNvPr>
          <p:cNvSpPr/>
          <p:nvPr/>
        </p:nvSpPr>
        <p:spPr>
          <a:xfrm>
            <a:off x="9982975" y="400550"/>
            <a:ext cx="1749628" cy="123809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9986234" y="693783"/>
            <a:ext cx="1717044" cy="633016"/>
          </a:xfrm>
          <a:prstGeom prst="rect">
            <a:avLst/>
          </a:prstGeom>
        </p:spPr>
        <p:txBody>
          <a:bodyPr lIns="0" tIns="32534" rIns="0" bIns="0">
            <a:spAutoFit/>
          </a:bodyPr>
          <a:lstStyle/>
          <a:p>
            <a:pPr algn="ctr" defTabSz="1181967">
              <a:spcBef>
                <a:spcPts val="257"/>
              </a:spcBef>
              <a:defRPr/>
            </a:pPr>
            <a:r>
              <a:rPr lang="ru-RU" sz="3900" b="1" spc="21" dirty="0" smtClean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r>
              <a:rPr lang="uz-Latn-UZ" sz="3900" b="1" spc="21" dirty="0" smtClean="0">
                <a:solidFill>
                  <a:srgbClr val="FEFEFE"/>
                </a:solidFill>
                <a:latin typeface="Arial"/>
                <a:cs typeface="Arial"/>
              </a:rPr>
              <a:t> sinf</a:t>
            </a:r>
            <a:endParaRPr sz="3900" b="1" dirty="0">
              <a:latin typeface="Arial"/>
              <a:cs typeface="Arial"/>
            </a:endParaRPr>
          </a:p>
        </p:txBody>
      </p:sp>
      <p:sp>
        <p:nvSpPr>
          <p:cNvPr id="24" name="object 2">
            <a:extLst/>
          </p:cNvPr>
          <p:cNvSpPr txBox="1">
            <a:spLocks/>
          </p:cNvSpPr>
          <p:nvPr/>
        </p:nvSpPr>
        <p:spPr>
          <a:xfrm>
            <a:off x="396312" y="253766"/>
            <a:ext cx="10576488" cy="1384483"/>
          </a:xfrm>
          <a:prstGeom prst="rect">
            <a:avLst/>
          </a:prstGeom>
        </p:spPr>
        <p:txBody>
          <a:bodyPr wrap="square" lIns="0" tIns="29973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065" algn="ctr" defTabSz="1876715">
              <a:spcBef>
                <a:spcPts val="234"/>
              </a:spcBef>
              <a:defRPr/>
            </a:pPr>
            <a:r>
              <a:rPr lang="en-US" sz="4400" spc="-5" dirty="0"/>
              <a:t>INFORMATIKA </a:t>
            </a:r>
            <a:r>
              <a:rPr lang="en-US" sz="4400" spc="-5" dirty="0" smtClean="0"/>
              <a:t>VA</a:t>
            </a:r>
            <a:r>
              <a:rPr lang="uz-Latn-UZ" sz="4400" spc="-5" dirty="0" smtClean="0"/>
              <a:t> </a:t>
            </a:r>
            <a:r>
              <a:rPr lang="en-US" sz="4400" spc="-5" dirty="0" smtClean="0"/>
              <a:t> </a:t>
            </a:r>
            <a:r>
              <a:rPr lang="en-US" sz="4400" spc="-5" dirty="0"/>
              <a:t>AXBOROT TEXNOLOGIYALARI</a:t>
            </a:r>
            <a:endParaRPr lang="en-US" sz="4400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4" name="object 6">
            <a:extLst/>
          </p:cNvPr>
          <p:cNvSpPr/>
          <p:nvPr/>
        </p:nvSpPr>
        <p:spPr>
          <a:xfrm>
            <a:off x="430077" y="4627419"/>
            <a:ext cx="808020" cy="165735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3" name="Прямоугольник 2"/>
          <p:cNvSpPr/>
          <p:nvPr/>
        </p:nvSpPr>
        <p:spPr>
          <a:xfrm>
            <a:off x="1429407" y="2216924"/>
            <a:ext cx="101845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spcAft>
                <a:spcPts val="1200"/>
              </a:spcAft>
            </a:pPr>
            <a:r>
              <a:rPr lang="en-US" sz="6600" b="1" spc="-1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Mavzu</a:t>
            </a:r>
            <a:r>
              <a:rPr lang="en-US" sz="6000" b="1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6000" b="1" spc="-1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WordART</a:t>
            </a:r>
            <a:r>
              <a:rPr lang="en-US" sz="60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6000" b="1" spc="-1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obyekti</a:t>
            </a:r>
            <a:endParaRPr lang="ru-RU" sz="5400" b="1" spc="-1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24" y="3493514"/>
            <a:ext cx="2044886" cy="2855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13" y="3808937"/>
            <a:ext cx="2970508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8892" y="1839660"/>
            <a:ext cx="10840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ko‘rinishda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0960" y="4004828"/>
            <a:ext cx="79115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Поместите здесь ваш 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18" y="3780279"/>
            <a:ext cx="1786956" cy="27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5542" y="1450283"/>
            <a:ext cx="108409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Bo‘yalib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vatan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O‘zbekistonim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belgilanib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o‘chib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terilgan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4583" y="4458116"/>
            <a:ext cx="791159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endParaRPr lang="ru-R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96" y="4073376"/>
            <a:ext cx="1624700" cy="25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48174C-C981-4241-A765-52257D67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0" r="11458"/>
          <a:stretch/>
        </p:blipFill>
        <p:spPr>
          <a:xfrm>
            <a:off x="1770152" y="1333001"/>
            <a:ext cx="5277273" cy="3748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Стрелка: вправо 6">
            <a:extLst>
              <a:ext uri="{FF2B5EF4-FFF2-40B4-BE49-F238E27FC236}">
                <a16:creationId xmlns:a16="http://schemas.microsoft.com/office/drawing/2014/main" id="{D43C6854-2E3C-4A9C-917F-8894FDC56A89}"/>
              </a:ext>
            </a:extLst>
          </p:cNvPr>
          <p:cNvSpPr/>
          <p:nvPr/>
        </p:nvSpPr>
        <p:spPr>
          <a:xfrm rot="14212153">
            <a:off x="4266169" y="2955295"/>
            <a:ext cx="412661" cy="4096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579312B-74AB-486E-9601-E87A91052F59}"/>
              </a:ext>
            </a:extLst>
          </p:cNvPr>
          <p:cNvGrpSpPr/>
          <p:nvPr/>
        </p:nvGrpSpPr>
        <p:grpSpPr>
          <a:xfrm>
            <a:off x="6532846" y="2795891"/>
            <a:ext cx="5222465" cy="3639630"/>
            <a:chOff x="5914832" y="1867945"/>
            <a:chExt cx="4379363" cy="212699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CC814DB-AFD2-4CC9-AC45-DA021A161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4832" y="1867945"/>
              <a:ext cx="4379363" cy="2126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776FDE0-CFFA-411F-8494-8648F1B261D0}"/>
                </a:ext>
              </a:extLst>
            </p:cNvPr>
            <p:cNvSpPr/>
            <p:nvPr/>
          </p:nvSpPr>
          <p:spPr>
            <a:xfrm>
              <a:off x="6921840" y="2553415"/>
              <a:ext cx="2365346" cy="307777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7666893" y="3968842"/>
            <a:ext cx="3045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ZBEKISTON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: вправо 6">
            <a:extLst>
              <a:ext uri="{FF2B5EF4-FFF2-40B4-BE49-F238E27FC236}">
                <a16:creationId xmlns:a16="http://schemas.microsoft.com/office/drawing/2014/main" id="{D43C6854-2E3C-4A9C-917F-8894FDC56A89}"/>
              </a:ext>
            </a:extLst>
          </p:cNvPr>
          <p:cNvSpPr/>
          <p:nvPr/>
        </p:nvSpPr>
        <p:spPr>
          <a:xfrm rot="14212153">
            <a:off x="9739295" y="4410872"/>
            <a:ext cx="412661" cy="4096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3" y="4495944"/>
            <a:ext cx="1254695" cy="18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2" y="4458433"/>
            <a:ext cx="2361209" cy="225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57" y="1196983"/>
            <a:ext cx="7391313" cy="53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2" y="4458433"/>
            <a:ext cx="2361209" cy="2258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08" y="1246311"/>
            <a:ext cx="7089531" cy="5317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0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  <p:pic>
        <p:nvPicPr>
          <p:cNvPr id="3" name="bandicam 2021-03-01 09-31-37-4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MUSTAHKAMLASH UCHUN SAVOLLAR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05" y="116640"/>
            <a:ext cx="893546" cy="7637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1839" y="1896852"/>
            <a:ext cx="89153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yekti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vazifani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yekti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usullar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uslublari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Стили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WordArt)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guruhi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imkoniyatlar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03" y="1629103"/>
            <a:ext cx="2205687" cy="18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05" y="116640"/>
            <a:ext cx="893546" cy="7637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9763" y="1527575"/>
            <a:ext cx="89153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yekti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referatlar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maqolalarimiz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sarlavhalarini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shakildagi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yozuvlar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bezatish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Tx/>
              <a:buAutoNum type="arabicPeriod"/>
            </a:pP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yekti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usullar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Joylashtirish-Matn-WordART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 startAt="3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uslublari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Стили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WordArt)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guruhining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imkonyatlari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bizga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yozuvlarni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shaklini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nalishini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lchamini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imkoniyatini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yaratadi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80" y="1959141"/>
            <a:ext cx="2146926" cy="18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0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" y="1"/>
            <a:ext cx="12192000" cy="1136892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105" b="1" dirty="0" smtClean="0">
                <a:latin typeface="Arial" pitchFamily="34" charset="0"/>
                <a:cs typeface="Arial" pitchFamily="34" charset="0"/>
              </a:rPr>
              <a:t>MUSTAQIL BAJARISH UCHUN </a:t>
            </a:r>
            <a:r>
              <a:rPr lang="uz-Latn-UZ" sz="4105" b="1" dirty="0" smtClean="0">
                <a:latin typeface="Arial" pitchFamily="34" charset="0"/>
                <a:cs typeface="Arial" pitchFamily="34" charset="0"/>
              </a:rPr>
              <a:t>TOPSHIRIQLAR:</a:t>
            </a:r>
            <a:endParaRPr lang="ru-RU" sz="410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6285" y="1515539"/>
            <a:ext cx="9961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vatanim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hujjat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yarating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hujjat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davomiga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yektini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joylashtiring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0587" y="3069405"/>
            <a:ext cx="10032023" cy="76944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4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4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vatanim</a:t>
            </a:r>
            <a:r>
              <a:rPr lang="en-US" sz="4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4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44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587" y="4883595"/>
            <a:ext cx="94429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hujjat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yektini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nusxada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nusxaga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formatlash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usullarini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qo‘llang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0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1954" y="1644425"/>
            <a:ext cx="86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Menyular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nimalardan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7462" y="271919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menyusi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to‘g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rilash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rinish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format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servis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oyna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78" y="2066735"/>
            <a:ext cx="2769577" cy="23605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9" y="1526358"/>
            <a:ext cx="967373" cy="88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9" y="1791753"/>
            <a:ext cx="967373" cy="8824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22484" y="1604011"/>
            <a:ext cx="9947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Latn-UZ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rlash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menyusi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amallarni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58" y="2739396"/>
            <a:ext cx="2769577" cy="23605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6639" y="3433135"/>
            <a:ext cx="74148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qirqib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nusxalash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izlash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almashtirish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6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057"/>
            <a:ext cx="967373" cy="8824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27891" y="1351763"/>
            <a:ext cx="99470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rinish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menyusi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amallarni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628" y="4125100"/>
            <a:ext cx="2596055" cy="22126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5007" y="2949238"/>
            <a:ext cx="951186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- </a:t>
            </a:r>
            <a:r>
              <a:rPr lang="en-US" sz="4000" b="1" dirty="0" err="1"/>
              <a:t>hujjatni</a:t>
            </a:r>
            <a:r>
              <a:rPr lang="en-US" sz="4000" b="1" dirty="0"/>
              <a:t> </a:t>
            </a:r>
            <a:r>
              <a:rPr lang="en-US" sz="4000" b="1" dirty="0" err="1" smtClean="0"/>
              <a:t>ko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b="1" dirty="0" err="1" smtClean="0"/>
              <a:t>rish</a:t>
            </a:r>
            <a:r>
              <a:rPr lang="en-US" sz="4000" b="1" dirty="0" smtClean="0"/>
              <a:t> </a:t>
            </a:r>
            <a:r>
              <a:rPr lang="en-US" sz="4000" b="1" dirty="0" err="1"/>
              <a:t>rejimini</a:t>
            </a:r>
            <a:r>
              <a:rPr lang="en-US" sz="4000" b="1" dirty="0"/>
              <a:t> </a:t>
            </a:r>
            <a:r>
              <a:rPr lang="en-US" sz="4000" b="1" dirty="0" err="1"/>
              <a:t>tanlash</a:t>
            </a:r>
            <a:r>
              <a:rPr lang="en-US" sz="4000" b="1" dirty="0"/>
              <a:t> </a:t>
            </a:r>
            <a:r>
              <a:rPr lang="en-US" sz="4000" b="1" dirty="0" err="1" smtClean="0"/>
              <a:t>buyruqlari</a:t>
            </a:r>
            <a:endParaRPr lang="en-US" sz="4000" b="1" dirty="0"/>
          </a:p>
          <a:p>
            <a:r>
              <a:rPr lang="en-US" sz="4000" b="1" dirty="0"/>
              <a:t>- </a:t>
            </a:r>
            <a:r>
              <a:rPr lang="en-US" sz="4000" b="1" dirty="0" err="1"/>
              <a:t>uskunalar</a:t>
            </a:r>
            <a:r>
              <a:rPr lang="en-US" sz="4000" b="1" dirty="0"/>
              <a:t> </a:t>
            </a:r>
            <a:r>
              <a:rPr lang="en-US" sz="4000" b="1" dirty="0" err="1" smtClean="0"/>
              <a:t>paneli</a:t>
            </a:r>
            <a:endParaRPr lang="en-US" sz="4000" b="1" dirty="0"/>
          </a:p>
          <a:p>
            <a:r>
              <a:rPr lang="en-US" sz="4000" b="1" dirty="0"/>
              <a:t>- </a:t>
            </a:r>
            <a:r>
              <a:rPr lang="en-US" sz="4000" b="1" dirty="0" err="1"/>
              <a:t>kolontitul</a:t>
            </a:r>
            <a:r>
              <a:rPr lang="en-US" sz="4000" b="1" dirty="0"/>
              <a:t> </a:t>
            </a:r>
            <a:r>
              <a:rPr lang="en-US" sz="4000" b="1" dirty="0" err="1" smtClean="0"/>
              <a:t>o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b="1" dirty="0" err="1" smtClean="0"/>
              <a:t>rnatish</a:t>
            </a:r>
            <a:endParaRPr lang="en-US" sz="4000" b="1" dirty="0"/>
          </a:p>
          <a:p>
            <a:r>
              <a:rPr lang="en-US" sz="4000" b="1" dirty="0"/>
              <a:t>- </a:t>
            </a:r>
            <a:r>
              <a:rPr lang="en-US" sz="4000" b="1" dirty="0" err="1"/>
              <a:t>hujjat</a:t>
            </a:r>
            <a:r>
              <a:rPr lang="en-US" sz="4000" b="1" dirty="0"/>
              <a:t> </a:t>
            </a:r>
            <a:r>
              <a:rPr lang="en-US" sz="4000" b="1" dirty="0" err="1"/>
              <a:t>matni</a:t>
            </a:r>
            <a:r>
              <a:rPr lang="en-US" sz="4000" b="1" dirty="0"/>
              <a:t> </a:t>
            </a:r>
            <a:r>
              <a:rPr lang="en-US" sz="4000" b="1" dirty="0" err="1"/>
              <a:t>tasvirining</a:t>
            </a:r>
            <a:r>
              <a:rPr lang="en-US" sz="4000" b="1" dirty="0"/>
              <a:t> </a:t>
            </a:r>
            <a:r>
              <a:rPr lang="en-US" sz="4000" b="1" dirty="0" err="1"/>
              <a:t>masshtabini</a:t>
            </a:r>
            <a:r>
              <a:rPr lang="en-US" sz="4000" b="1" dirty="0"/>
              <a:t> </a:t>
            </a:r>
            <a:r>
              <a:rPr lang="en-US" sz="4000" b="1" dirty="0" err="1"/>
              <a:t>sozlash</a:t>
            </a:r>
            <a:endParaRPr lang="en-US" sz="4000" b="1" dirty="0"/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9" y="1791753"/>
            <a:ext cx="967373" cy="8824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92823" y="1842231"/>
            <a:ext cx="9947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Hujjatlarning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parametrlari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qaysilar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23" y="2897052"/>
            <a:ext cx="2769577" cy="23605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9475" y="2949238"/>
            <a:ext cx="84523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- </a:t>
            </a:r>
            <a:r>
              <a:rPr lang="en-US" sz="3600" b="1" dirty="0" err="1"/>
              <a:t>sahifa</a:t>
            </a:r>
            <a:r>
              <a:rPr lang="en-US" sz="3600" b="1" dirty="0"/>
              <a:t> </a:t>
            </a:r>
            <a:r>
              <a:rPr lang="en-US" sz="3600" b="1" dirty="0" err="1" smtClean="0"/>
              <a:t>o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600" b="1" dirty="0" err="1" smtClean="0"/>
              <a:t>lchami</a:t>
            </a:r>
            <a:endParaRPr lang="en-US" sz="3600" b="1" dirty="0"/>
          </a:p>
          <a:p>
            <a:r>
              <a:rPr lang="en-US" sz="3600" b="1" dirty="0"/>
              <a:t>- </a:t>
            </a:r>
            <a:r>
              <a:rPr lang="en-US" sz="3600" b="1" dirty="0" err="1"/>
              <a:t>sahifa</a:t>
            </a:r>
            <a:r>
              <a:rPr lang="en-US" sz="3600" b="1" dirty="0"/>
              <a:t> </a:t>
            </a:r>
            <a:r>
              <a:rPr lang="en-US" sz="3600" b="1" dirty="0" err="1" smtClean="0"/>
              <a:t>yo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600" b="1" dirty="0" err="1" smtClean="0"/>
              <a:t>nalishi</a:t>
            </a:r>
            <a:endParaRPr lang="en-US" sz="3600" b="1" dirty="0"/>
          </a:p>
          <a:p>
            <a:r>
              <a:rPr lang="en-US" sz="3600" b="1" dirty="0"/>
              <a:t>- </a:t>
            </a:r>
            <a:r>
              <a:rPr lang="en-US" sz="3600" b="1" dirty="0" err="1"/>
              <a:t>hoshiya</a:t>
            </a:r>
            <a:endParaRPr lang="en-US" sz="3600" b="1" dirty="0"/>
          </a:p>
          <a:p>
            <a:r>
              <a:rPr lang="en-US" sz="3600" b="1" dirty="0"/>
              <a:t>- </a:t>
            </a:r>
            <a:r>
              <a:rPr lang="en-US" sz="3600" b="1" dirty="0" err="1"/>
              <a:t>abzats</a:t>
            </a:r>
            <a:r>
              <a:rPr lang="en-US" sz="3600" b="1" dirty="0"/>
              <a:t> </a:t>
            </a:r>
            <a:r>
              <a:rPr lang="en-US" sz="3600" b="1" dirty="0" err="1" smtClean="0"/>
              <a:t>chekinishi</a:t>
            </a:r>
            <a:endParaRPr lang="en-US" sz="3600" b="1" dirty="0"/>
          </a:p>
          <a:p>
            <a:r>
              <a:rPr lang="en-US" sz="3600" b="1" dirty="0"/>
              <a:t>- shrift </a:t>
            </a:r>
            <a:r>
              <a:rPr lang="en-US" sz="3600" b="1" dirty="0" err="1"/>
              <a:t>turi</a:t>
            </a:r>
            <a:r>
              <a:rPr lang="en-US" sz="3600" b="1" dirty="0"/>
              <a:t> </a:t>
            </a:r>
            <a:r>
              <a:rPr lang="en-US" sz="3600" b="1" dirty="0" err="1"/>
              <a:t>va</a:t>
            </a:r>
            <a:r>
              <a:rPr lang="en-US" sz="3600" b="1" dirty="0"/>
              <a:t> </a:t>
            </a:r>
            <a:r>
              <a:rPr lang="en-US" sz="3600" b="1" dirty="0" err="1" smtClean="0"/>
              <a:t>o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600" b="1" dirty="0" err="1" smtClean="0"/>
              <a:t>lchamlari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780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04" y="3792887"/>
            <a:ext cx="1718782" cy="24354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97" y="1563393"/>
            <a:ext cx="2909214" cy="20569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22" y="3833502"/>
            <a:ext cx="1669717" cy="23542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25" y="1543993"/>
            <a:ext cx="2760785" cy="20392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5" y="1563393"/>
            <a:ext cx="2821853" cy="18776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59" y="4186728"/>
            <a:ext cx="2708090" cy="18776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5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7423" y="1300135"/>
            <a:ext cx="7005702" cy="801227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MUSTAQILLIK</a:t>
            </a:r>
            <a:endParaRPr lang="ru-RU" sz="7200" dirty="0">
              <a:ln w="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3683" y="1608855"/>
            <a:ext cx="6217140" cy="14376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VATANPARVARLIK</a:t>
            </a:r>
            <a:endParaRPr lang="ru-RU" sz="5400" b="1" cap="none" spc="0" dirty="0">
              <a:ln w="66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9595" y="4233427"/>
            <a:ext cx="3240679" cy="1833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TINCHLIK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7423" y="2572807"/>
            <a:ext cx="5353702" cy="147278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HALOLLIK</a:t>
            </a:r>
            <a:endParaRPr lang="ru-RU" sz="5400" b="1" cap="none" spc="0" dirty="0">
              <a:ln/>
              <a:solidFill>
                <a:schemeClr val="accent4">
                  <a:lumMod val="75000"/>
                </a:schemeClr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71477" y="4884058"/>
            <a:ext cx="3616784" cy="16925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JASURLIK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3869" y="3120163"/>
            <a:ext cx="4933346" cy="18508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ONA VATAN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45019" y="4884058"/>
            <a:ext cx="44351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6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60000" endA="900" endPos="60000" dist="60007" dir="5400000" sy="-100000" algn="bl" rotWithShape="0"/>
                </a:effectLst>
              </a:rPr>
              <a:t>SADOQAT</a:t>
            </a:r>
            <a:endParaRPr lang="ru-RU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3916" y="1426421"/>
            <a:ext cx="9390184" cy="464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Yurgich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obyektini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satrga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o‘rnatilgach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Вставка)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tasmasining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(Текст)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guruhidagi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tanlanadi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Ochilgan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uslublar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ro‘yxatidan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manzur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uslub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tanlanadi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Градиентная заливка – черная, контур – белый, тень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снаружи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447" y="1442445"/>
            <a:ext cx="1787848" cy="26464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82A0A7-9383-4AF0-9433-EEC50A1E5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53" y="1311696"/>
            <a:ext cx="4950322" cy="3688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9039F5-8295-4D40-99DA-7DA06938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29" y="1311696"/>
            <a:ext cx="5108438" cy="367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55B01AE-2EED-4944-AAA7-D36368CDEBCE}"/>
              </a:ext>
            </a:extLst>
          </p:cNvPr>
          <p:cNvGrpSpPr/>
          <p:nvPr/>
        </p:nvGrpSpPr>
        <p:grpSpPr>
          <a:xfrm>
            <a:off x="3427704" y="3322094"/>
            <a:ext cx="5040497" cy="3355475"/>
            <a:chOff x="171450" y="1067394"/>
            <a:chExt cx="1340827" cy="96511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68B8747-2F00-4E13-84CD-3CE7200BC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450" y="1067394"/>
              <a:ext cx="1340827" cy="9651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Стрелка: вправо 17">
              <a:extLst>
                <a:ext uri="{FF2B5EF4-FFF2-40B4-BE49-F238E27FC236}">
                  <a16:creationId xmlns:a16="http://schemas.microsoft.com/office/drawing/2014/main" id="{0359F8B5-D935-460D-9AED-EE9D5DC243D9}"/>
                </a:ext>
              </a:extLst>
            </p:cNvPr>
            <p:cNvSpPr/>
            <p:nvPr/>
          </p:nvSpPr>
          <p:spPr>
            <a:xfrm rot="14212153">
              <a:off x="599425" y="1520213"/>
              <a:ext cx="90438" cy="117529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endParaRPr>
            </a:p>
          </p:txBody>
        </p:sp>
      </p:grpSp>
      <p:sp>
        <p:nvSpPr>
          <p:cNvPr id="10" name="Стрелка: вправо 17">
            <a:extLst>
              <a:ext uri="{FF2B5EF4-FFF2-40B4-BE49-F238E27FC236}">
                <a16:creationId xmlns:a16="http://schemas.microsoft.com/office/drawing/2014/main" id="{0359F8B5-D935-460D-9AED-EE9D5DC243D9}"/>
              </a:ext>
            </a:extLst>
          </p:cNvPr>
          <p:cNvSpPr/>
          <p:nvPr/>
        </p:nvSpPr>
        <p:spPr>
          <a:xfrm rot="14212153">
            <a:off x="2127263" y="1966210"/>
            <a:ext cx="448764" cy="3866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1" name="Стрелка: вправо 17">
            <a:extLst>
              <a:ext uri="{FF2B5EF4-FFF2-40B4-BE49-F238E27FC236}">
                <a16:creationId xmlns:a16="http://schemas.microsoft.com/office/drawing/2014/main" id="{0359F8B5-D935-460D-9AED-EE9D5DC243D9}"/>
              </a:ext>
            </a:extLst>
          </p:cNvPr>
          <p:cNvSpPr/>
          <p:nvPr/>
        </p:nvSpPr>
        <p:spPr>
          <a:xfrm rot="14212153">
            <a:off x="8126547" y="2016412"/>
            <a:ext cx="448764" cy="3866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361</Words>
  <Application>Microsoft Office PowerPoint</Application>
  <PresentationFormat>Широкоэкранный</PresentationFormat>
  <Paragraphs>69</Paragraphs>
  <Slides>18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84</cp:revision>
  <dcterms:created xsi:type="dcterms:W3CDTF">2020-04-06T10:42:52Z</dcterms:created>
  <dcterms:modified xsi:type="dcterms:W3CDTF">2021-03-01T10:11:15Z</dcterms:modified>
</cp:coreProperties>
</file>