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442" r:id="rId2"/>
    <p:sldId id="578" r:id="rId3"/>
    <p:sldId id="582" r:id="rId4"/>
    <p:sldId id="602" r:id="rId5"/>
    <p:sldId id="603" r:id="rId6"/>
    <p:sldId id="590" r:id="rId7"/>
    <p:sldId id="595" r:id="rId8"/>
    <p:sldId id="597" r:id="rId9"/>
    <p:sldId id="596" r:id="rId10"/>
    <p:sldId id="589" r:id="rId11"/>
    <p:sldId id="598" r:id="rId12"/>
    <p:sldId id="599" r:id="rId13"/>
    <p:sldId id="600" r:id="rId14"/>
    <p:sldId id="604" r:id="rId15"/>
    <p:sldId id="574" r:id="rId16"/>
    <p:sldId id="593" r:id="rId17"/>
    <p:sldId id="559" r:id="rId18"/>
    <p:sldId id="592" r:id="rId19"/>
    <p:sldId id="601" r:id="rId20"/>
    <p:sldId id="560" r:id="rId21"/>
  </p:sldIdLst>
  <p:sldSz cx="12192000" cy="6858000"/>
  <p:notesSz cx="6858000" cy="9144000"/>
  <p:custDataLst>
    <p:tags r:id="rId2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B9BD5"/>
    <a:srgbClr val="006600"/>
    <a:srgbClr val="008000"/>
    <a:srgbClr val="FF00FF"/>
    <a:srgbClr val="0000CC"/>
    <a:srgbClr val="000066"/>
    <a:srgbClr val="0807E3"/>
    <a:srgbClr val="99FF99"/>
    <a:srgbClr val="99FFCC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D98B39F-70B2-B000-BBC1-AEFCA5CBC52D}" v="1" dt="2021-03-12T16:49:31.75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66" y="1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7" d="100"/>
          <a:sy n="57" d="100"/>
        </p:scale>
        <p:origin x="2550" y="4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42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41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gora Rakhamatova" userId="S::nigora.rakhmatova@wist.uz::62efca13-f330-4a9d-aaa7-3a72f4b23480" providerId="AD" clId="Web-{2D98B39F-70B2-B000-BBC1-AEFCA5CBC52D}"/>
    <pc:docChg chg="modSld">
      <pc:chgData name="Nigora Rakhamatova" userId="S::nigora.rakhmatova@wist.uz::62efca13-f330-4a9d-aaa7-3a72f4b23480" providerId="AD" clId="Web-{2D98B39F-70B2-B000-BBC1-AEFCA5CBC52D}" dt="2021-03-12T16:49:31.759" v="0" actId="1076"/>
      <pc:docMkLst>
        <pc:docMk/>
      </pc:docMkLst>
      <pc:sldChg chg="modSp">
        <pc:chgData name="Nigora Rakhamatova" userId="S::nigora.rakhmatova@wist.uz::62efca13-f330-4a9d-aaa7-3a72f4b23480" providerId="AD" clId="Web-{2D98B39F-70B2-B000-BBC1-AEFCA5CBC52D}" dt="2021-03-12T16:49:31.759" v="0" actId="1076"/>
        <pc:sldMkLst>
          <pc:docMk/>
          <pc:sldMk cId="937795500" sldId="494"/>
        </pc:sldMkLst>
        <pc:spChg chg="mod">
          <ac:chgData name="Nigora Rakhamatova" userId="S::nigora.rakhmatova@wist.uz::62efca13-f330-4a9d-aaa7-3a72f4b23480" providerId="AD" clId="Web-{2D98B39F-70B2-B000-BBC1-AEFCA5CBC52D}" dt="2021-03-12T16:49:31.759" v="0" actId="1076"/>
          <ac:spMkLst>
            <pc:docMk/>
            <pc:sldMk cId="937795500" sldId="494"/>
            <ac:spMk id="30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192E0B-BB1E-4D6F-8CB0-7F90476C40B6}" type="datetimeFigureOut">
              <a:rPr lang="ru-RU" smtClean="0"/>
              <a:t>19.08.2021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312A8B-178C-498B-A251-AEFDB74EA1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19441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19.08.2021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348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19.08.2021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05540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19.08.2021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5604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19.08.2021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0642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19.08.2021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0981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19.08.2021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6676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19.08.2021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8242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19.08.2021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4965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19.08.2021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4208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19.08.2021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06617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19.08.2021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438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F4B6B4-A3FE-4E61-B002-5A43BE1321DD}" type="datetimeFigureOut">
              <a:rPr lang="ru-RU" smtClean="0"/>
              <a:pPr/>
              <a:t>19.08.2021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1192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e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emf"/><Relationship Id="rId3" Type="http://schemas.openxmlformats.org/officeDocument/2006/relationships/image" Target="../media/image31.emf"/><Relationship Id="rId7" Type="http://schemas.openxmlformats.org/officeDocument/2006/relationships/image" Target="../media/image28.emf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emf"/><Relationship Id="rId5" Type="http://schemas.openxmlformats.org/officeDocument/2006/relationships/image" Target="../media/image43.emf"/><Relationship Id="rId4" Type="http://schemas.openxmlformats.org/officeDocument/2006/relationships/image" Target="../media/image33.e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e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emf"/><Relationship Id="rId3" Type="http://schemas.openxmlformats.org/officeDocument/2006/relationships/image" Target="../media/image47.emf"/><Relationship Id="rId7" Type="http://schemas.openxmlformats.org/officeDocument/2006/relationships/image" Target="../media/image50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emf"/><Relationship Id="rId5" Type="http://schemas.openxmlformats.org/officeDocument/2006/relationships/image" Target="../media/image48.emf"/><Relationship Id="rId4" Type="http://schemas.openxmlformats.org/officeDocument/2006/relationships/image" Target="../media/image45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0.png"/><Relationship Id="rId3" Type="http://schemas.openxmlformats.org/officeDocument/2006/relationships/image" Target="../media/image4.png"/><Relationship Id="rId7" Type="http://schemas.openxmlformats.org/officeDocument/2006/relationships/slide" Target="slide5.xml"/><Relationship Id="rId12" Type="http://schemas.openxmlformats.org/officeDocument/2006/relationships/slide" Target="slide8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9.png"/><Relationship Id="rId5" Type="http://schemas.openxmlformats.org/officeDocument/2006/relationships/slide" Target="slide3.xml"/><Relationship Id="rId15" Type="http://schemas.openxmlformats.org/officeDocument/2006/relationships/image" Target="../media/image11.png"/><Relationship Id="rId10" Type="http://schemas.openxmlformats.org/officeDocument/2006/relationships/slide" Target="slide7.xml"/><Relationship Id="rId4" Type="http://schemas.openxmlformats.org/officeDocument/2006/relationships/image" Target="../media/image5.png"/><Relationship Id="rId9" Type="http://schemas.openxmlformats.org/officeDocument/2006/relationships/image" Target="../media/image8.png"/><Relationship Id="rId14" Type="http://schemas.openxmlformats.org/officeDocument/2006/relationships/slide" Target="slide1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emf"/><Relationship Id="rId3" Type="http://schemas.openxmlformats.org/officeDocument/2006/relationships/image" Target="../media/image12.emf"/><Relationship Id="rId7" Type="http://schemas.openxmlformats.org/officeDocument/2006/relationships/image" Target="../media/image16.emf"/><Relationship Id="rId12" Type="http://schemas.openxmlformats.org/officeDocument/2006/relationships/image" Target="../media/image21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emf"/><Relationship Id="rId11" Type="http://schemas.openxmlformats.org/officeDocument/2006/relationships/image" Target="../media/image20.emf"/><Relationship Id="rId5" Type="http://schemas.openxmlformats.org/officeDocument/2006/relationships/image" Target="../media/image14.emf"/><Relationship Id="rId10" Type="http://schemas.openxmlformats.org/officeDocument/2006/relationships/image" Target="../media/image19.emf"/><Relationship Id="rId4" Type="http://schemas.openxmlformats.org/officeDocument/2006/relationships/image" Target="../media/image13.emf"/><Relationship Id="rId9" Type="http://schemas.openxmlformats.org/officeDocument/2006/relationships/image" Target="../media/image18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emf"/><Relationship Id="rId3" Type="http://schemas.openxmlformats.org/officeDocument/2006/relationships/image" Target="../media/image20.emf"/><Relationship Id="rId7" Type="http://schemas.openxmlformats.org/officeDocument/2006/relationships/image" Target="../media/image26.emf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emf"/><Relationship Id="rId5" Type="http://schemas.openxmlformats.org/officeDocument/2006/relationships/image" Target="../media/image24.emf"/><Relationship Id="rId10" Type="http://schemas.openxmlformats.org/officeDocument/2006/relationships/image" Target="../media/image29.emf"/><Relationship Id="rId4" Type="http://schemas.openxmlformats.org/officeDocument/2006/relationships/image" Target="../media/image23.emf"/><Relationship Id="rId9" Type="http://schemas.openxmlformats.org/officeDocument/2006/relationships/image" Target="../media/image28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emf"/><Relationship Id="rId3" Type="http://schemas.openxmlformats.org/officeDocument/2006/relationships/image" Target="../media/image16.emf"/><Relationship Id="rId7" Type="http://schemas.openxmlformats.org/officeDocument/2006/relationships/image" Target="../media/image33.emf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emf"/><Relationship Id="rId5" Type="http://schemas.openxmlformats.org/officeDocument/2006/relationships/image" Target="../media/image31.emf"/><Relationship Id="rId4" Type="http://schemas.openxmlformats.org/officeDocument/2006/relationships/image" Target="../media/image30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24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9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0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6.png"/><Relationship Id="rId4" Type="http://schemas.openxmlformats.org/officeDocument/2006/relationships/image" Target="../media/image3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24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D:\ВИДЕО ДАРС 2 БОСКИЧ\фон 4 синф\а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3058" t="17678" r="83925"/>
          <a:stretch/>
        </p:blipFill>
        <p:spPr>
          <a:xfrm>
            <a:off x="618186" y="545741"/>
            <a:ext cx="2013397" cy="586793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/>
          <a:srcRect l="84337" t="4164" r="1916"/>
          <a:stretch/>
        </p:blipFill>
        <p:spPr>
          <a:xfrm>
            <a:off x="9560416" y="520385"/>
            <a:ext cx="2013397" cy="589329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/>
          <a:srcRect l="3058" t="626" r="1916"/>
          <a:stretch/>
        </p:blipFill>
        <p:spPr>
          <a:xfrm>
            <a:off x="2631583" y="495031"/>
            <a:ext cx="6928834" cy="5969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831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TABEK\Desktop\фон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37422" y="-2670760"/>
            <a:ext cx="6883818" cy="1222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94137" y="418054"/>
            <a:ext cx="11335408" cy="604580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4" name="Picture 4" descr="D:\ВИДЕО ДАРС 2 БОСКИЧ\фон 4 синф\Гулихоним\ф7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44" t="27320" r="11762" b="6624"/>
          <a:stretch/>
        </p:blipFill>
        <p:spPr bwMode="auto">
          <a:xfrm>
            <a:off x="5249915" y="662152"/>
            <a:ext cx="5975133" cy="55745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6079331" y="1183917"/>
            <a:ext cx="55179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en-US" sz="44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030309" y="3049762"/>
            <a:ext cx="55179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en-US" sz="44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030308" y="4918846"/>
            <a:ext cx="55179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en-US" sz="44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962195" y="2986697"/>
            <a:ext cx="375835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eshik</a:t>
            </a:r>
            <a:endParaRPr lang="en-US" sz="44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7025253" y="1219395"/>
            <a:ext cx="375835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echki</a:t>
            </a:r>
            <a:endParaRPr lang="en-US" sz="44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615337" y="4776952"/>
            <a:ext cx="375835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etik</a:t>
            </a:r>
            <a:endParaRPr lang="en-US" sz="44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Вертикальный свиток 6"/>
          <p:cNvSpPr/>
          <p:nvPr/>
        </p:nvSpPr>
        <p:spPr>
          <a:xfrm>
            <a:off x="384513" y="1158007"/>
            <a:ext cx="5155325" cy="4398596"/>
          </a:xfrm>
          <a:prstGeom prst="verticalScroll">
            <a:avLst>
              <a:gd name="adj" fmla="val 8707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4847" y="1674671"/>
            <a:ext cx="4148004" cy="3699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070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TABEK\Desktop\фон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37422" y="-2670760"/>
            <a:ext cx="6883818" cy="1222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94137" y="418054"/>
            <a:ext cx="11335408" cy="604580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4" name="Picture 4" descr="D:\ВИДЕО ДАРС 2 БОСКИЧ\фон 4 синф\Гулихоним\ф7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44" t="27320" r="11762" b="6624"/>
          <a:stretch/>
        </p:blipFill>
        <p:spPr bwMode="auto">
          <a:xfrm>
            <a:off x="5249915" y="662152"/>
            <a:ext cx="5975133" cy="55745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6079331" y="1183917"/>
            <a:ext cx="55179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en-US" sz="44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030309" y="3049762"/>
            <a:ext cx="55179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en-US" sz="44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030308" y="4918846"/>
            <a:ext cx="55179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en-US" sz="44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962195" y="2986697"/>
            <a:ext cx="375835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futbolchi</a:t>
            </a:r>
            <a:endParaRPr lang="en-US" sz="44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7025253" y="1219395"/>
            <a:ext cx="375835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dada</a:t>
            </a:r>
            <a:endParaRPr lang="en-US" sz="44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615337" y="4776952"/>
            <a:ext cx="375835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farrosh</a:t>
            </a:r>
            <a:endParaRPr lang="en-US" sz="44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Вертикальный свиток 6"/>
          <p:cNvSpPr/>
          <p:nvPr/>
        </p:nvSpPr>
        <p:spPr>
          <a:xfrm>
            <a:off x="384513" y="1158007"/>
            <a:ext cx="5155325" cy="4398596"/>
          </a:xfrm>
          <a:prstGeom prst="verticalScroll">
            <a:avLst>
              <a:gd name="adj" fmla="val 8707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6511" y="1604115"/>
            <a:ext cx="3512933" cy="3759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016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TABEK\Desktop\фон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37422" y="-2670760"/>
            <a:ext cx="6883818" cy="1222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94137" y="418054"/>
            <a:ext cx="11335408" cy="604580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4" name="Picture 4" descr="D:\ВИДЕО ДАРС 2 БОСКИЧ\фон 4 синф\Гулихоним\ф7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44" t="27320" r="11762" b="6624"/>
          <a:stretch/>
        </p:blipFill>
        <p:spPr bwMode="auto">
          <a:xfrm>
            <a:off x="5249915" y="662152"/>
            <a:ext cx="5975133" cy="55745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6079331" y="1183917"/>
            <a:ext cx="55179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en-US" sz="44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030309" y="3049762"/>
            <a:ext cx="55179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en-US" sz="44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030308" y="4918846"/>
            <a:ext cx="55179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en-US" sz="44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962195" y="2986697"/>
            <a:ext cx="375835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o‘ri</a:t>
            </a:r>
            <a:endParaRPr lang="en-US" sz="44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7025253" y="1219395"/>
            <a:ext cx="375835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fil</a:t>
            </a:r>
            <a:endParaRPr lang="en-US" sz="44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7024398" y="4787162"/>
            <a:ext cx="375835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ayiq</a:t>
            </a:r>
            <a:endParaRPr lang="en-US" sz="44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Вертикальный свиток 6"/>
          <p:cNvSpPr/>
          <p:nvPr/>
        </p:nvSpPr>
        <p:spPr>
          <a:xfrm>
            <a:off x="384513" y="1158007"/>
            <a:ext cx="5155325" cy="4398596"/>
          </a:xfrm>
          <a:prstGeom prst="verticalScroll">
            <a:avLst>
              <a:gd name="adj" fmla="val 8707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/>
          <a:srcRect l="44517" t="9032" r="3551" b="1"/>
          <a:stretch/>
        </p:blipFill>
        <p:spPr>
          <a:xfrm>
            <a:off x="1050879" y="1679474"/>
            <a:ext cx="3804908" cy="3711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678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TABEK\Desktop\фон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37422" y="-2670760"/>
            <a:ext cx="6883818" cy="1222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94137" y="418054"/>
            <a:ext cx="11335408" cy="604580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4" name="Picture 4" descr="D:\ВИДЕО ДАРС 2 БОСКИЧ\фон 4 синф\Гулихоним\ф7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44" t="27320" r="11762" b="6624"/>
          <a:stretch/>
        </p:blipFill>
        <p:spPr bwMode="auto">
          <a:xfrm>
            <a:off x="5249915" y="662152"/>
            <a:ext cx="5975133" cy="55745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6079331" y="1183917"/>
            <a:ext cx="55179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en-US" sz="44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030309" y="3049762"/>
            <a:ext cx="55179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en-US" sz="44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030308" y="4918846"/>
            <a:ext cx="55179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en-US" sz="44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962195" y="2986697"/>
            <a:ext cx="375835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behi</a:t>
            </a:r>
            <a:endParaRPr lang="en-US" sz="44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7025253" y="1219395"/>
            <a:ext cx="375835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gilos</a:t>
            </a:r>
            <a:endParaRPr lang="en-US" sz="44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7024398" y="4787162"/>
            <a:ext cx="375835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anor</a:t>
            </a:r>
            <a:endParaRPr lang="en-US" sz="44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Вертикальный свиток 6"/>
          <p:cNvSpPr/>
          <p:nvPr/>
        </p:nvSpPr>
        <p:spPr>
          <a:xfrm>
            <a:off x="384513" y="1158007"/>
            <a:ext cx="5155325" cy="4398596"/>
          </a:xfrm>
          <a:prstGeom prst="verticalScroll">
            <a:avLst>
              <a:gd name="adj" fmla="val 8707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3914" y="1604115"/>
            <a:ext cx="3723703" cy="3767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958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TABEK\Desktop\фон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37422" y="-2670760"/>
            <a:ext cx="6883818" cy="1222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32864" y="125069"/>
            <a:ext cx="11652421" cy="653727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Вертикальный свиток 6"/>
          <p:cNvSpPr/>
          <p:nvPr/>
        </p:nvSpPr>
        <p:spPr>
          <a:xfrm>
            <a:off x="4269882" y="666102"/>
            <a:ext cx="3885612" cy="2134039"/>
          </a:xfrm>
          <a:prstGeom prst="verticalScroll">
            <a:avLst>
              <a:gd name="adj" fmla="val 8707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0" name="Прямая со стрелкой 29"/>
          <p:cNvCxnSpPr/>
          <p:nvPr/>
        </p:nvCxnSpPr>
        <p:spPr>
          <a:xfrm flipH="1">
            <a:off x="3527085" y="2800141"/>
            <a:ext cx="1495292" cy="1257464"/>
          </a:xfrm>
          <a:prstGeom prst="straightConnector1">
            <a:avLst/>
          </a:prstGeom>
          <a:ln w="57150">
            <a:solidFill>
              <a:srgbClr val="0000CC"/>
            </a:solidFill>
            <a:prstDash val="lgDash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6209615" y="2836520"/>
            <a:ext cx="0" cy="1481796"/>
          </a:xfrm>
          <a:prstGeom prst="straightConnector1">
            <a:avLst/>
          </a:prstGeom>
          <a:ln w="57150">
            <a:solidFill>
              <a:srgbClr val="0000CC"/>
            </a:solidFill>
            <a:prstDash val="lgDash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Рисунок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0470" y="4480347"/>
            <a:ext cx="2518101" cy="1971555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69521" y="203858"/>
            <a:ext cx="2515763" cy="2239091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4466362" y="1229200"/>
            <a:ext cx="3486507" cy="769441"/>
          </a:xfrm>
          <a:prstGeom prst="rect">
            <a:avLst/>
          </a:prstGeom>
          <a:ln w="38100">
            <a:solidFill>
              <a:srgbClr val="0807E3"/>
            </a:solidFill>
            <a:prstDash val="sysDot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Bu </a:t>
            </a:r>
            <a:r>
              <a:rPr lang="en-US" sz="4400" b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4400" b="1" dirty="0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endParaRPr lang="ru-RU" sz="4400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6348" y="284699"/>
            <a:ext cx="2445252" cy="207740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5828" y="3286462"/>
            <a:ext cx="2801197" cy="2308804"/>
          </a:xfrm>
          <a:prstGeom prst="rect">
            <a:avLst/>
          </a:prstGeom>
        </p:spPr>
      </p:pic>
      <p:cxnSp>
        <p:nvCxnSpPr>
          <p:cNvPr id="32" name="Прямая со стрелкой 31"/>
          <p:cNvCxnSpPr>
            <a:stCxn id="7" idx="3"/>
          </p:cNvCxnSpPr>
          <p:nvPr/>
        </p:nvCxnSpPr>
        <p:spPr>
          <a:xfrm flipV="1">
            <a:off x="7969683" y="1733121"/>
            <a:ext cx="1624693" cy="1"/>
          </a:xfrm>
          <a:prstGeom prst="straightConnector1">
            <a:avLst/>
          </a:prstGeom>
          <a:ln w="57150">
            <a:solidFill>
              <a:srgbClr val="0000CC"/>
            </a:solidFill>
            <a:prstDash val="lgDash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Рисунок 2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32412" y="4318316"/>
            <a:ext cx="2637634" cy="2295618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69520" y="2606166"/>
            <a:ext cx="2395705" cy="1712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4748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D:\ВИДЕО ДАРС 2 БОСКИЧ\фон 4 синф\а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67559" y="504497"/>
            <a:ext cx="11025350" cy="5849004"/>
          </a:xfrm>
          <a:prstGeom prst="rect">
            <a:avLst/>
          </a:prstGeom>
          <a:solidFill>
            <a:schemeClr val="bg1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714704" y="1426431"/>
            <a:ext cx="1073106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Mavzu</a:t>
            </a:r>
            <a:r>
              <a:rPr lang="en-US" sz="88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88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8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Gg</a:t>
            </a:r>
            <a:r>
              <a:rPr lang="en-US" sz="8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8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harfi</a:t>
            </a:r>
            <a:endParaRPr lang="en-US" sz="8800" b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6176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D:\fon\FONLAR\фон\Vista Wallpaper (99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-2655" t="3054" r="8871" b="10730"/>
          <a:stretch/>
        </p:blipFill>
        <p:spPr>
          <a:xfrm>
            <a:off x="1028131" y="423078"/>
            <a:ext cx="4039738" cy="365169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6125" y="423077"/>
            <a:ext cx="3885818" cy="36517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028131" y="4275869"/>
            <a:ext cx="9594377" cy="2278724"/>
          </a:xfrm>
          <a:prstGeom prst="rect">
            <a:avLst/>
          </a:prstGeom>
          <a:solidFill>
            <a:schemeClr val="bg1"/>
          </a:solidFill>
          <a:ln w="38100">
            <a:solidFill>
              <a:srgbClr val="0807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819700" y="4275869"/>
            <a:ext cx="9103813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6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fa</a:t>
            </a:r>
            <a:r>
              <a:rPr lang="en-US" sz="6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6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        </a:t>
            </a:r>
            <a:r>
              <a:rPr lang="en-US" sz="6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6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6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ge</a:t>
            </a:r>
            <a:endParaRPr lang="en-US" sz="6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6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fe</a:t>
            </a:r>
            <a:r>
              <a:rPr lang="en-US" sz="6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6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de         </a:t>
            </a:r>
            <a:r>
              <a:rPr lang="en-US" sz="6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       e-</a:t>
            </a:r>
            <a:r>
              <a:rPr lang="en-US" sz="6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ga</a:t>
            </a:r>
            <a:endParaRPr lang="en-US" sz="6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8800" b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6558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D:\fon\FONLAR\фон\Vista Wallpaper (99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3337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1614" y="126678"/>
            <a:ext cx="2751944" cy="261057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l="-2655" t="3054" r="8871" b="10730"/>
          <a:stretch/>
        </p:blipFill>
        <p:spPr>
          <a:xfrm>
            <a:off x="4738257" y="126678"/>
            <a:ext cx="2456597" cy="239020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9766" y="3062708"/>
            <a:ext cx="2751944" cy="265151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/>
          <a:srcRect r="4961" b="4330"/>
          <a:stretch/>
        </p:blipFill>
        <p:spPr>
          <a:xfrm>
            <a:off x="3430540" y="4009480"/>
            <a:ext cx="2615434" cy="249754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48436" y="382137"/>
            <a:ext cx="2594296" cy="249754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89429" y="3373792"/>
            <a:ext cx="5746050" cy="2896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505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D:\fon\FONLAR\фон\Vista Wallpaper (99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407" y="178074"/>
            <a:ext cx="11872599" cy="650185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07" y="4981432"/>
            <a:ext cx="2088880" cy="1876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810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D:\fon\FONLAR\фон\Vista Wallpaper (99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14704" y="1426431"/>
            <a:ext cx="1073106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Multimedia</a:t>
            </a:r>
            <a:endParaRPr lang="en-US" sz="8800" b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1079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fon\FONLAR\фон\Vista Wallpaper (99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286603" y="286603"/>
            <a:ext cx="11614245" cy="6400800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66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9859" y="345150"/>
            <a:ext cx="5777095" cy="590773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382289" y="3979728"/>
            <a:ext cx="537020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66"/>
                </a:solidFill>
              </a:rPr>
              <a:t>O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ʻtilganlarni</a:t>
            </a:r>
            <a:r>
              <a:rPr lang="en-US" sz="3600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takrorlab</a:t>
            </a:r>
            <a:r>
              <a:rPr lang="en-US" sz="3600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bilimlarimizni</a:t>
            </a:r>
            <a:r>
              <a:rPr lang="en-US" sz="3600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mustahkamlaymiz</a:t>
            </a:r>
            <a:r>
              <a:rPr lang="en-US" sz="3600" b="1" dirty="0" smtClean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b="1" dirty="0">
              <a:solidFill>
                <a:srgbClr val="000066"/>
              </a:solidFill>
            </a:endParaRPr>
          </a:p>
        </p:txBody>
      </p:sp>
      <p:pic>
        <p:nvPicPr>
          <p:cNvPr id="13" name="Picture 6" descr="http://img-fotki.yandex.ru/get/4612/119528728.cb4/0_a0e71_e8c1f8cc_XL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8793833" y="3418078"/>
            <a:ext cx="2784084" cy="2784084"/>
          </a:xfrm>
          <a:prstGeom prst="rect">
            <a:avLst/>
          </a:prstGeom>
          <a:noFill/>
        </p:spPr>
      </p:pic>
      <p:pic>
        <p:nvPicPr>
          <p:cNvPr id="14" name="Рисунок 13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04733" y="1272219"/>
            <a:ext cx="780356" cy="871804"/>
          </a:xfrm>
          <a:prstGeom prst="rect">
            <a:avLst/>
          </a:prstGeom>
        </p:spPr>
      </p:pic>
      <p:pic>
        <p:nvPicPr>
          <p:cNvPr id="15" name="Рисунок 14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71216" y="1236180"/>
            <a:ext cx="780356" cy="890093"/>
          </a:xfrm>
          <a:prstGeom prst="rect">
            <a:avLst/>
          </a:prstGeom>
        </p:spPr>
      </p:pic>
      <p:pic>
        <p:nvPicPr>
          <p:cNvPr id="16" name="Рисунок 15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78039" y="1263074"/>
            <a:ext cx="780356" cy="890093"/>
          </a:xfrm>
          <a:prstGeom prst="rect">
            <a:avLst/>
          </a:prstGeom>
        </p:spPr>
      </p:pic>
      <p:pic>
        <p:nvPicPr>
          <p:cNvPr id="18" name="Рисунок 17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77839" y="2043003"/>
            <a:ext cx="780356" cy="890093"/>
          </a:xfrm>
          <a:prstGeom prst="rect">
            <a:avLst/>
          </a:prstGeom>
        </p:spPr>
      </p:pic>
      <p:pic>
        <p:nvPicPr>
          <p:cNvPr id="19" name="Рисунок 18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111557" y="2069897"/>
            <a:ext cx="780356" cy="890093"/>
          </a:xfrm>
          <a:prstGeom prst="rect">
            <a:avLst/>
          </a:prstGeom>
        </p:spPr>
      </p:pic>
      <p:pic>
        <p:nvPicPr>
          <p:cNvPr id="20" name="Рисунок 19">
            <a:hlinkClick r:id="rId14" action="ppaction://hlinksldjump"/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904933" y="2049100"/>
            <a:ext cx="780356" cy="877900"/>
          </a:xfrm>
          <a:prstGeom prst="rect">
            <a:avLst/>
          </a:prstGeom>
        </p:spPr>
      </p:pic>
      <p:pic>
        <p:nvPicPr>
          <p:cNvPr id="21" name="Рисунок 20">
            <a:hlinkClick r:id="rId14" action="ppaction://hlinksldjump"/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685289" y="2055196"/>
            <a:ext cx="780356" cy="877900"/>
          </a:xfrm>
          <a:prstGeom prst="rect">
            <a:avLst/>
          </a:prstGeom>
        </p:spPr>
      </p:pic>
      <p:pic>
        <p:nvPicPr>
          <p:cNvPr id="22" name="Рисунок 21">
            <a:hlinkClick r:id="rId14" action="ppaction://hlinksldjump"/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685289" y="1275267"/>
            <a:ext cx="780356" cy="877900"/>
          </a:xfrm>
          <a:prstGeom prst="rect">
            <a:avLst/>
          </a:prstGeom>
        </p:spPr>
      </p:pic>
      <p:sp>
        <p:nvSpPr>
          <p:cNvPr id="4" name="Овал 3"/>
          <p:cNvSpPr/>
          <p:nvPr/>
        </p:nvSpPr>
        <p:spPr>
          <a:xfrm>
            <a:off x="6459416" y="1406770"/>
            <a:ext cx="468923" cy="480646"/>
          </a:xfrm>
          <a:prstGeom prst="ellipse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8033755" y="1418493"/>
            <a:ext cx="468923" cy="480646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7226932" y="1383324"/>
            <a:ext cx="468923" cy="48064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8852448" y="1418493"/>
            <a:ext cx="468923" cy="480646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7267273" y="2224280"/>
            <a:ext cx="468923" cy="48064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6423212" y="2197729"/>
            <a:ext cx="468923" cy="480646"/>
          </a:xfrm>
          <a:prstGeom prst="ellipse">
            <a:avLst/>
          </a:prstGeom>
          <a:solidFill>
            <a:srgbClr val="33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8057201" y="2188336"/>
            <a:ext cx="468923" cy="480646"/>
          </a:xfrm>
          <a:prstGeom prst="ellipse">
            <a:avLst/>
          </a:prstGeom>
          <a:solidFill>
            <a:srgbClr val="FF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8852448" y="2200834"/>
            <a:ext cx="468923" cy="480646"/>
          </a:xfrm>
          <a:prstGeom prst="ellipse">
            <a:avLst/>
          </a:prstGeom>
          <a:solidFill>
            <a:srgbClr val="0807E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4863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D:\fon\FONLAR\фон\Vista Wallpaper (99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1951" y="218364"/>
            <a:ext cx="9608098" cy="663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605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fon\FONLAR\фон\Vista Wallpaper (99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880" y="357382"/>
            <a:ext cx="2842684" cy="264512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388" y="357380"/>
            <a:ext cx="2842684" cy="264512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29498" y="3282248"/>
            <a:ext cx="2877093" cy="279187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29498" y="3282248"/>
            <a:ext cx="2877093" cy="279187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06591" y="497253"/>
            <a:ext cx="2884208" cy="264512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90050" y="493811"/>
            <a:ext cx="2900749" cy="264512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17501" y="3429000"/>
            <a:ext cx="2856716" cy="264512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90009" y="3429000"/>
            <a:ext cx="2884208" cy="264512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080626" y="511926"/>
            <a:ext cx="2873255" cy="2645126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080626" y="497253"/>
            <a:ext cx="2911700" cy="264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978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TABEK\Desktop\фон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37422" y="-2670760"/>
            <a:ext cx="6883818" cy="1222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32864" y="125069"/>
            <a:ext cx="11525345" cy="653727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Вертикальный свиток 6"/>
          <p:cNvSpPr/>
          <p:nvPr/>
        </p:nvSpPr>
        <p:spPr>
          <a:xfrm>
            <a:off x="4269882" y="666102"/>
            <a:ext cx="3885612" cy="2811440"/>
          </a:xfrm>
          <a:prstGeom prst="verticalScroll">
            <a:avLst>
              <a:gd name="adj" fmla="val 8707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7484" y="961078"/>
            <a:ext cx="2733497" cy="251646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3184" y="222000"/>
            <a:ext cx="2884175" cy="223098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5"/>
          <a:srcRect l="44517" t="9032" r="3551" b="1"/>
          <a:stretch/>
        </p:blipFill>
        <p:spPr>
          <a:xfrm>
            <a:off x="8773108" y="4693138"/>
            <a:ext cx="2433413" cy="1807846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2864" y="2770728"/>
            <a:ext cx="2191972" cy="196504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01872" y="4656014"/>
            <a:ext cx="2501092" cy="1887608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59704" y="4730262"/>
            <a:ext cx="2320063" cy="1733599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825795" y="222000"/>
            <a:ext cx="2380726" cy="1901521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600985" y="2545993"/>
            <a:ext cx="2189833" cy="1695431"/>
          </a:xfrm>
          <a:prstGeom prst="rect">
            <a:avLst/>
          </a:prstGeom>
        </p:spPr>
      </p:pic>
      <p:cxnSp>
        <p:nvCxnSpPr>
          <p:cNvPr id="29" name="Прямая со стрелкой 28"/>
          <p:cNvCxnSpPr/>
          <p:nvPr/>
        </p:nvCxnSpPr>
        <p:spPr>
          <a:xfrm flipH="1" flipV="1">
            <a:off x="2805020" y="1801504"/>
            <a:ext cx="1587951" cy="998637"/>
          </a:xfrm>
          <a:prstGeom prst="straightConnector1">
            <a:avLst/>
          </a:prstGeom>
          <a:ln w="57150">
            <a:solidFill>
              <a:srgbClr val="0000CC"/>
            </a:solidFill>
            <a:prstDash val="lgDash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flipH="1">
            <a:off x="3733800" y="3472749"/>
            <a:ext cx="732563" cy="1262307"/>
          </a:xfrm>
          <a:prstGeom prst="straightConnector1">
            <a:avLst/>
          </a:prstGeom>
          <a:ln w="57150">
            <a:solidFill>
              <a:srgbClr val="0000CC"/>
            </a:solidFill>
            <a:prstDash val="lgDash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7818712" y="3505748"/>
            <a:ext cx="1130585" cy="1150266"/>
          </a:xfrm>
          <a:prstGeom prst="straightConnector1">
            <a:avLst/>
          </a:prstGeom>
          <a:ln w="57150">
            <a:solidFill>
              <a:srgbClr val="0000CC"/>
            </a:solidFill>
            <a:prstDash val="lgDash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flipV="1">
            <a:off x="8007183" y="1801504"/>
            <a:ext cx="1613173" cy="998637"/>
          </a:xfrm>
          <a:prstGeom prst="straightConnector1">
            <a:avLst/>
          </a:prstGeom>
          <a:ln w="57150">
            <a:solidFill>
              <a:srgbClr val="0000CC"/>
            </a:solidFill>
            <a:prstDash val="lgDash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5586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TABEK\Desktop\фон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37422" y="-2670760"/>
            <a:ext cx="6883818" cy="1222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32864" y="125069"/>
            <a:ext cx="11652421" cy="653727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Вертикальный свиток 6"/>
          <p:cNvSpPr/>
          <p:nvPr/>
        </p:nvSpPr>
        <p:spPr>
          <a:xfrm>
            <a:off x="4269882" y="666102"/>
            <a:ext cx="3885612" cy="2811440"/>
          </a:xfrm>
          <a:prstGeom prst="verticalScroll">
            <a:avLst>
              <a:gd name="adj" fmla="val 8707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0" name="Прямая со стрелкой 29"/>
          <p:cNvCxnSpPr/>
          <p:nvPr/>
        </p:nvCxnSpPr>
        <p:spPr>
          <a:xfrm flipH="1">
            <a:off x="3733800" y="3472749"/>
            <a:ext cx="732563" cy="1262307"/>
          </a:xfrm>
          <a:prstGeom prst="straightConnector1">
            <a:avLst/>
          </a:prstGeom>
          <a:ln w="57150">
            <a:solidFill>
              <a:srgbClr val="0000CC"/>
            </a:solidFill>
            <a:prstDash val="lgDash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7818712" y="3505748"/>
            <a:ext cx="1130585" cy="1150266"/>
          </a:xfrm>
          <a:prstGeom prst="straightConnector1">
            <a:avLst/>
          </a:prstGeom>
          <a:ln w="57150">
            <a:solidFill>
              <a:srgbClr val="0000CC"/>
            </a:solidFill>
            <a:prstDash val="lgDash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flipV="1">
            <a:off x="8007183" y="1646920"/>
            <a:ext cx="1462337" cy="1153222"/>
          </a:xfrm>
          <a:prstGeom prst="straightConnector1">
            <a:avLst/>
          </a:prstGeom>
          <a:ln w="57150">
            <a:solidFill>
              <a:srgbClr val="0000CC"/>
            </a:solidFill>
            <a:prstDash val="lgDash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Рисунок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8824" y="900752"/>
            <a:ext cx="2884208" cy="2571230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6740" y="4080881"/>
            <a:ext cx="2542255" cy="226267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47342" y="4150210"/>
            <a:ext cx="2712822" cy="2124012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68986" y="4208399"/>
            <a:ext cx="3283884" cy="230644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69521" y="203858"/>
            <a:ext cx="2515763" cy="2239091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3216" y="451614"/>
            <a:ext cx="2985779" cy="2348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083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fon\FONLAR\фон\Vista Wallpaper (99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288877" y="286603"/>
            <a:ext cx="11614245" cy="6400800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66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Основные темы программы курса биологии за 6 класс - Биология">
            <a:extLst>
              <a:ext uri="{FF2B5EF4-FFF2-40B4-BE49-F238E27FC236}">
                <a16:creationId xmlns="" xmlns:a16="http://schemas.microsoft.com/office/drawing/2014/main" id="{E77035FD-2428-494A-91C7-79C4816918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4" t="6058" r="1357" b="9374"/>
          <a:stretch/>
        </p:blipFill>
        <p:spPr bwMode="auto">
          <a:xfrm>
            <a:off x="10423631" y="5467509"/>
            <a:ext cx="1342545" cy="1094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8794" y="2373686"/>
            <a:ext cx="4500901" cy="317995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14401" y="2478870"/>
            <a:ext cx="4558552" cy="3115108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20" b="25686"/>
          <a:stretch/>
        </p:blipFill>
        <p:spPr>
          <a:xfrm>
            <a:off x="4461666" y="3686250"/>
            <a:ext cx="3109028" cy="291625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118802" y="724651"/>
            <a:ext cx="57016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7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 - </a:t>
            </a:r>
            <a:r>
              <a:rPr lang="en-US" sz="7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bayroq</a:t>
            </a:r>
            <a:endParaRPr lang="ru-RU" sz="7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939135" y="3101806"/>
            <a:ext cx="279698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To‘g‘ri</a:t>
            </a:r>
            <a:r>
              <a:rPr lang="en-US" sz="6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0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964890" y="3101806"/>
            <a:ext cx="392654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Noto‘g‘ri</a:t>
            </a:r>
            <a:r>
              <a:rPr lang="en-US" sz="6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0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7"/>
          <a:srcRect l="5512" t="3074" r="51345"/>
          <a:stretch/>
        </p:blipFill>
        <p:spPr>
          <a:xfrm>
            <a:off x="6964890" y="375327"/>
            <a:ext cx="3103304" cy="2122789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1263240" y="724650"/>
            <a:ext cx="57016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7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 - </a:t>
            </a:r>
            <a:r>
              <a:rPr lang="en-US" sz="7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favvora</a:t>
            </a:r>
            <a:endParaRPr lang="ru-RU" sz="7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3902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6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fon\FONLAR\фон\Vista Wallpaper (99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288877" y="286603"/>
            <a:ext cx="11614245" cy="6400800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66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Основные темы программы курса биологии за 6 класс - Биология">
            <a:extLst>
              <a:ext uri="{FF2B5EF4-FFF2-40B4-BE49-F238E27FC236}">
                <a16:creationId xmlns="" xmlns:a16="http://schemas.microsoft.com/office/drawing/2014/main" id="{E77035FD-2428-494A-91C7-79C4816918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4" t="6058" r="1357" b="9374"/>
          <a:stretch/>
        </p:blipFill>
        <p:spPr bwMode="auto">
          <a:xfrm>
            <a:off x="10423631" y="5467509"/>
            <a:ext cx="1342545" cy="1094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6712" y="2251064"/>
            <a:ext cx="4500901" cy="317995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9285" y="2352401"/>
            <a:ext cx="4558552" cy="3115108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20" b="25686"/>
          <a:stretch/>
        </p:blipFill>
        <p:spPr>
          <a:xfrm>
            <a:off x="4461666" y="3686250"/>
            <a:ext cx="3109028" cy="291625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490349" y="509663"/>
            <a:ext cx="57016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7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 - </a:t>
            </a:r>
            <a:r>
              <a:rPr lang="en-US" sz="7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echki</a:t>
            </a:r>
            <a:endParaRPr lang="ru-RU" sz="7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664678" y="3284469"/>
            <a:ext cx="279698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To‘g‘ri</a:t>
            </a:r>
            <a:r>
              <a:rPr lang="en-US" sz="6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0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258654" y="3333207"/>
            <a:ext cx="392654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Noto‘g‘ri</a:t>
            </a:r>
            <a:r>
              <a:rPr lang="en-US" sz="6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0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85778" y="429328"/>
            <a:ext cx="3652996" cy="2454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185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6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fon\FONLAR\фон\Vista Wallpaper (99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288877" y="286603"/>
            <a:ext cx="11614245" cy="6400800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66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Основные темы программы курса биологии за 6 класс - Биология">
            <a:extLst>
              <a:ext uri="{FF2B5EF4-FFF2-40B4-BE49-F238E27FC236}">
                <a16:creationId xmlns="" xmlns:a16="http://schemas.microsoft.com/office/drawing/2014/main" id="{E77035FD-2428-494A-91C7-79C4816918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4" t="6058" r="1357" b="9374"/>
          <a:stretch/>
        </p:blipFill>
        <p:spPr bwMode="auto">
          <a:xfrm>
            <a:off x="10423631" y="5467509"/>
            <a:ext cx="1342545" cy="1094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14401" y="2478870"/>
            <a:ext cx="4558552" cy="3115108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Прямоугольник 1"/>
          <p:cNvSpPr/>
          <p:nvPr/>
        </p:nvSpPr>
        <p:spPr>
          <a:xfrm>
            <a:off x="486804" y="704272"/>
            <a:ext cx="57016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7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 - </a:t>
            </a:r>
            <a:r>
              <a:rPr lang="en-US" sz="7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bodring</a:t>
            </a:r>
            <a:endParaRPr lang="ru-RU" sz="7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939135" y="3101806"/>
            <a:ext cx="279698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To‘g‘ri</a:t>
            </a:r>
            <a:r>
              <a:rPr lang="en-US" sz="6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0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7709" y="2287559"/>
            <a:ext cx="4500901" cy="317995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1" name="Прямоугольник 10"/>
          <p:cNvSpPr/>
          <p:nvPr/>
        </p:nvSpPr>
        <p:spPr>
          <a:xfrm>
            <a:off x="7258654" y="3178418"/>
            <a:ext cx="392654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Noto‘g‘ri</a:t>
            </a:r>
            <a:r>
              <a:rPr lang="en-US" sz="6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0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20" b="25686"/>
          <a:stretch/>
        </p:blipFill>
        <p:spPr>
          <a:xfrm>
            <a:off x="4461666" y="3686250"/>
            <a:ext cx="3109028" cy="291625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37044" y="419892"/>
            <a:ext cx="2706705" cy="2138971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226846" y="692520"/>
            <a:ext cx="57016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7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 - </a:t>
            </a:r>
            <a:r>
              <a:rPr lang="en-US" sz="7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daraxt</a:t>
            </a:r>
            <a:endParaRPr lang="ru-RU" sz="7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0559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6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fon\FONLAR\фон\Vista Wallpaper (99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288877" y="286603"/>
            <a:ext cx="11614245" cy="6400800"/>
          </a:xfrm>
          <a:prstGeom prst="roundRect">
            <a:avLst/>
          </a:prstGeom>
          <a:solidFill>
            <a:schemeClr val="bg1"/>
          </a:solidFill>
          <a:ln w="57150">
            <a:solidFill>
              <a:srgbClr val="0066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Основные темы программы курса биологии за 6 класс - Биология">
            <a:extLst>
              <a:ext uri="{FF2B5EF4-FFF2-40B4-BE49-F238E27FC236}">
                <a16:creationId xmlns="" xmlns:a16="http://schemas.microsoft.com/office/drawing/2014/main" id="{E77035FD-2428-494A-91C7-79C4816918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4" t="6058" r="1357" b="9374"/>
          <a:stretch/>
        </p:blipFill>
        <p:spPr bwMode="auto">
          <a:xfrm>
            <a:off x="10423631" y="5467509"/>
            <a:ext cx="1342545" cy="1094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6712" y="2251064"/>
            <a:ext cx="4500901" cy="317995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9285" y="2352401"/>
            <a:ext cx="4558552" cy="3115108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20" b="25686"/>
          <a:stretch/>
        </p:blipFill>
        <p:spPr>
          <a:xfrm>
            <a:off x="4461666" y="3686250"/>
            <a:ext cx="3109028" cy="291625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557004" y="532342"/>
            <a:ext cx="570165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7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 - </a:t>
            </a:r>
            <a:r>
              <a:rPr lang="en-US" sz="7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favvora</a:t>
            </a:r>
            <a:endParaRPr lang="ru-RU" sz="7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664678" y="3284469"/>
            <a:ext cx="279698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To‘g‘ri</a:t>
            </a:r>
            <a:r>
              <a:rPr lang="en-US" sz="6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0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258654" y="3333207"/>
            <a:ext cx="392654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Noto‘g‘ri</a:t>
            </a:r>
            <a:r>
              <a:rPr lang="en-US" sz="6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0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7"/>
          <a:srcRect l="5512" t="3074" r="51345"/>
          <a:stretch/>
        </p:blipFill>
        <p:spPr>
          <a:xfrm>
            <a:off x="7330012" y="286603"/>
            <a:ext cx="3103304" cy="212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271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6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e59cf9f947cbf9d8297158ce2e2fff2267be84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6935</TotalTime>
  <Words>72</Words>
  <Application>Microsoft Office PowerPoint</Application>
  <PresentationFormat>Широкоэкранный</PresentationFormat>
  <Paragraphs>44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Bugun hamma maktabga keldi. Biroq Anvar kelmadi. Anvarning sinfdoshlari darsdan keyin uning uyiga borishdi. Onasi Anvarning kasalligini aytdi.O‘rtoqlari Anvarni kirib ko‘rishdi. Darsda o‘tilgan mavzular to‘g‘risida suhbatlashdilar.</dc:title>
  <dc:creator>1</dc:creator>
  <cp:lastModifiedBy>SAMSUNG</cp:lastModifiedBy>
  <cp:revision>678</cp:revision>
  <dcterms:created xsi:type="dcterms:W3CDTF">2020-03-16T16:42:30Z</dcterms:created>
  <dcterms:modified xsi:type="dcterms:W3CDTF">2021-08-19T17:43:34Z</dcterms:modified>
</cp:coreProperties>
</file>