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42" r:id="rId2"/>
    <p:sldId id="578" r:id="rId3"/>
    <p:sldId id="582" r:id="rId4"/>
    <p:sldId id="602" r:id="rId5"/>
    <p:sldId id="603" r:id="rId6"/>
    <p:sldId id="590" r:id="rId7"/>
    <p:sldId id="595" r:id="rId8"/>
    <p:sldId id="597" r:id="rId9"/>
    <p:sldId id="596" r:id="rId10"/>
    <p:sldId id="589" r:id="rId11"/>
    <p:sldId id="598" r:id="rId12"/>
    <p:sldId id="599" r:id="rId13"/>
    <p:sldId id="600" r:id="rId14"/>
    <p:sldId id="604" r:id="rId15"/>
    <p:sldId id="574" r:id="rId16"/>
    <p:sldId id="593" r:id="rId17"/>
    <p:sldId id="559" r:id="rId18"/>
    <p:sldId id="592" r:id="rId19"/>
    <p:sldId id="601" r:id="rId20"/>
    <p:sldId id="560" r:id="rId21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6600"/>
    <a:srgbClr val="008000"/>
    <a:srgbClr val="FF00FF"/>
    <a:srgbClr val="0000CC"/>
    <a:srgbClr val="000066"/>
    <a:srgbClr val="0807E3"/>
    <a:srgbClr val="99FF99"/>
    <a:srgbClr val="99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8B39F-70B2-B000-BBC1-AEFCA5CBC52D}" v="1" dt="2021-03-12T16:49:31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55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ora Rakhamatova" userId="S::nigora.rakhmatova@wist.uz::62efca13-f330-4a9d-aaa7-3a72f4b23480" providerId="AD" clId="Web-{2D98B39F-70B2-B000-BBC1-AEFCA5CBC52D}"/>
    <pc:docChg chg="modSld">
      <pc:chgData name="Nigora Rakhamatova" userId="S::nigora.rakhmatova@wist.uz::62efca13-f330-4a9d-aaa7-3a72f4b23480" providerId="AD" clId="Web-{2D98B39F-70B2-B000-BBC1-AEFCA5CBC52D}" dt="2021-03-12T16:49:31.759" v="0" actId="1076"/>
      <pc:docMkLst>
        <pc:docMk/>
      </pc:docMkLst>
      <pc:sldChg chg="modSp">
        <pc:chgData name="Nigora Rakhamatova" userId="S::nigora.rakhmatova@wist.uz::62efca13-f330-4a9d-aaa7-3a72f4b23480" providerId="AD" clId="Web-{2D98B39F-70B2-B000-BBC1-AEFCA5CBC52D}" dt="2021-03-12T16:49:31.759" v="0" actId="1076"/>
        <pc:sldMkLst>
          <pc:docMk/>
          <pc:sldMk cId="937795500" sldId="494"/>
        </pc:sldMkLst>
        <pc:spChg chg="mod">
          <ac:chgData name="Nigora Rakhamatova" userId="S::nigora.rakhmatova@wist.uz::62efca13-f330-4a9d-aaa7-3a72f4b23480" providerId="AD" clId="Web-{2D98B39F-70B2-B000-BBC1-AEFCA5CBC52D}" dt="2021-03-12T16:49:31.759" v="0" actId="1076"/>
          <ac:spMkLst>
            <pc:docMk/>
            <pc:sldMk cId="937795500" sldId="494"/>
            <ac:spMk id="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92E0B-BB1E-4D6F-8CB0-7F90476C40B6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2A8B-178C-498B-A251-AEFDB74EA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4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1.emf"/><Relationship Id="rId7" Type="http://schemas.openxmlformats.org/officeDocument/2006/relationships/image" Target="../media/image28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43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7.emf"/><Relationship Id="rId7" Type="http://schemas.openxmlformats.org/officeDocument/2006/relationships/image" Target="../media/image5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0.emf"/><Relationship Id="rId7" Type="http://schemas.openxmlformats.org/officeDocument/2006/relationships/image" Target="../media/image26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6.emf"/><Relationship Id="rId7" Type="http://schemas.openxmlformats.org/officeDocument/2006/relationships/image" Target="../media/image3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58" t="17678" r="83925"/>
          <a:stretch/>
        </p:blipFill>
        <p:spPr>
          <a:xfrm>
            <a:off x="618186" y="545741"/>
            <a:ext cx="2013397" cy="5867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84337" t="4164" r="1916"/>
          <a:stretch/>
        </p:blipFill>
        <p:spPr>
          <a:xfrm>
            <a:off x="9560416" y="520385"/>
            <a:ext cx="2013397" cy="58932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058" t="626" r="1916"/>
          <a:stretch/>
        </p:blipFill>
        <p:spPr>
          <a:xfrm>
            <a:off x="2631583" y="495031"/>
            <a:ext cx="6928834" cy="59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27320" r="11762" b="6624"/>
          <a:stretch/>
        </p:blipFill>
        <p:spPr bwMode="auto">
          <a:xfrm>
            <a:off x="5249915" y="662152"/>
            <a:ext cx="5975133" cy="557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079331" y="1183917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30309" y="3049762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30308" y="4918846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62195" y="2986697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eshik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25253" y="1219395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echki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15337" y="4776952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etik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84513" y="1158007"/>
            <a:ext cx="5155325" cy="4398596"/>
          </a:xfrm>
          <a:prstGeom prst="verticalScroll">
            <a:avLst>
              <a:gd name="adj" fmla="val 870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47" y="1674671"/>
            <a:ext cx="4148004" cy="36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27320" r="11762" b="6624"/>
          <a:stretch/>
        </p:blipFill>
        <p:spPr bwMode="auto">
          <a:xfrm>
            <a:off x="5249915" y="662152"/>
            <a:ext cx="5975133" cy="557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079331" y="1183917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30309" y="3049762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30308" y="4918846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62195" y="2986697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futbolchi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25253" y="1219395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dada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15337" y="4776952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farrosh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84513" y="1158007"/>
            <a:ext cx="5155325" cy="4398596"/>
          </a:xfrm>
          <a:prstGeom prst="verticalScroll">
            <a:avLst>
              <a:gd name="adj" fmla="val 870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511" y="1604115"/>
            <a:ext cx="3512933" cy="37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27320" r="11762" b="6624"/>
          <a:stretch/>
        </p:blipFill>
        <p:spPr bwMode="auto">
          <a:xfrm>
            <a:off x="5249915" y="662152"/>
            <a:ext cx="5975133" cy="557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079331" y="1183917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30309" y="3049762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30308" y="4918846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62195" y="2986697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o‘ri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25253" y="1219395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fil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4398" y="4787162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ayiq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84513" y="1158007"/>
            <a:ext cx="5155325" cy="4398596"/>
          </a:xfrm>
          <a:prstGeom prst="verticalScroll">
            <a:avLst>
              <a:gd name="adj" fmla="val 870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44517" t="9032" r="3551" b="1"/>
          <a:stretch/>
        </p:blipFill>
        <p:spPr>
          <a:xfrm>
            <a:off x="1050879" y="1679474"/>
            <a:ext cx="3804908" cy="37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27320" r="11762" b="6624"/>
          <a:stretch/>
        </p:blipFill>
        <p:spPr bwMode="auto">
          <a:xfrm>
            <a:off x="5249915" y="662152"/>
            <a:ext cx="5975133" cy="557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079331" y="1183917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30309" y="3049762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30308" y="4918846"/>
            <a:ext cx="55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62195" y="2986697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behi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25253" y="1219395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gilos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4398" y="4787162"/>
            <a:ext cx="375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84513" y="1158007"/>
            <a:ext cx="5155325" cy="4398596"/>
          </a:xfrm>
          <a:prstGeom prst="verticalScroll">
            <a:avLst>
              <a:gd name="adj" fmla="val 870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14" y="1604115"/>
            <a:ext cx="3723703" cy="37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2864" y="125069"/>
            <a:ext cx="11652421" cy="6537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69882" y="666102"/>
            <a:ext cx="3885612" cy="2134039"/>
          </a:xfrm>
          <a:prstGeom prst="verticalScroll">
            <a:avLst>
              <a:gd name="adj" fmla="val 870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3527085" y="2800141"/>
            <a:ext cx="1495292" cy="1257464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09615" y="2836520"/>
            <a:ext cx="0" cy="1481796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470" y="4480347"/>
            <a:ext cx="2518101" cy="19715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521" y="203858"/>
            <a:ext cx="2515763" cy="223909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66362" y="1229200"/>
            <a:ext cx="3486507" cy="769441"/>
          </a:xfrm>
          <a:prstGeom prst="rect">
            <a:avLst/>
          </a:prstGeom>
          <a:ln w="38100">
            <a:solidFill>
              <a:srgbClr val="0807E3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44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48" y="284699"/>
            <a:ext cx="2445252" cy="20774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28" y="3286462"/>
            <a:ext cx="2801197" cy="2308804"/>
          </a:xfrm>
          <a:prstGeom prst="rect">
            <a:avLst/>
          </a:prstGeom>
        </p:spPr>
      </p:pic>
      <p:cxnSp>
        <p:nvCxnSpPr>
          <p:cNvPr id="32" name="Прямая со стрелкой 31"/>
          <p:cNvCxnSpPr>
            <a:stCxn id="7" idx="3"/>
          </p:cNvCxnSpPr>
          <p:nvPr/>
        </p:nvCxnSpPr>
        <p:spPr>
          <a:xfrm flipV="1">
            <a:off x="7969683" y="1733121"/>
            <a:ext cx="1624693" cy="1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412" y="4318316"/>
            <a:ext cx="2637634" cy="22956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9520" y="2606166"/>
            <a:ext cx="2395705" cy="17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704" y="1426431"/>
            <a:ext cx="10731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8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8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en-US" sz="8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harfi</a:t>
            </a:r>
            <a:endParaRPr lang="en-US" sz="8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2655" t="3054" r="8871" b="10730"/>
          <a:stretch/>
        </p:blipFill>
        <p:spPr>
          <a:xfrm>
            <a:off x="1028131" y="423078"/>
            <a:ext cx="4039738" cy="3651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125" y="423077"/>
            <a:ext cx="3885818" cy="36517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28131" y="4275869"/>
            <a:ext cx="9594377" cy="227872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19700" y="4275869"/>
            <a:ext cx="91038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        </a:t>
            </a:r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endParaRPr lang="en-US" sz="6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         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       e-</a:t>
            </a:r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endParaRPr lang="en-US" sz="6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3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14" y="126678"/>
            <a:ext cx="2751944" cy="2610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-2655" t="3054" r="8871" b="10730"/>
          <a:stretch/>
        </p:blipFill>
        <p:spPr>
          <a:xfrm>
            <a:off x="4738257" y="126678"/>
            <a:ext cx="2456597" cy="2390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66" y="3062708"/>
            <a:ext cx="2751944" cy="2651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r="4961" b="4330"/>
          <a:stretch/>
        </p:blipFill>
        <p:spPr>
          <a:xfrm>
            <a:off x="3430540" y="4009480"/>
            <a:ext cx="2615434" cy="2497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436" y="382137"/>
            <a:ext cx="2594296" cy="24975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429" y="3373792"/>
            <a:ext cx="5746050" cy="28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7" y="178074"/>
            <a:ext cx="11872599" cy="6501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" y="4981432"/>
            <a:ext cx="2088880" cy="18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704" y="1426431"/>
            <a:ext cx="10731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Multimedia</a:t>
            </a:r>
            <a:endParaRPr lang="en-US" sz="8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6603" y="286603"/>
            <a:ext cx="11614245" cy="640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59" y="345150"/>
            <a:ext cx="5777095" cy="59077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2289" y="3979728"/>
            <a:ext cx="5370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</a:rPr>
              <a:t>O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ʻtilganlarni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takrorlab</a:t>
            </a:r>
            <a:r>
              <a:rPr 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bilimlarimizni</a:t>
            </a:r>
            <a:r>
              <a:rPr 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mustahkamlaymiz</a:t>
            </a:r>
            <a:r>
              <a:rPr 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793833" y="3418078"/>
            <a:ext cx="2784084" cy="2784084"/>
          </a:xfrm>
          <a:prstGeom prst="rect">
            <a:avLst/>
          </a:prstGeom>
          <a:noFill/>
        </p:spPr>
      </p:pic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733" y="1272219"/>
            <a:ext cx="780356" cy="871804"/>
          </a:xfrm>
          <a:prstGeom prst="rect">
            <a:avLst/>
          </a:prstGeom>
        </p:spPr>
      </p:pic>
      <p:pic>
        <p:nvPicPr>
          <p:cNvPr id="15" name="Рисунок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1216" y="1236180"/>
            <a:ext cx="780356" cy="890093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8039" y="1263074"/>
            <a:ext cx="780356" cy="890093"/>
          </a:xfrm>
          <a:prstGeom prst="rect">
            <a:avLst/>
          </a:prstGeom>
        </p:spPr>
      </p:pic>
      <p:pic>
        <p:nvPicPr>
          <p:cNvPr id="18" name="Рисунок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7839" y="2043003"/>
            <a:ext cx="780356" cy="890093"/>
          </a:xfrm>
          <a:prstGeom prst="rect">
            <a:avLst/>
          </a:prstGeom>
        </p:spPr>
      </p:pic>
      <p:pic>
        <p:nvPicPr>
          <p:cNvPr id="19" name="Рисунок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1557" y="2069897"/>
            <a:ext cx="780356" cy="890093"/>
          </a:xfrm>
          <a:prstGeom prst="rect">
            <a:avLst/>
          </a:prstGeom>
        </p:spPr>
      </p:pic>
      <p:pic>
        <p:nvPicPr>
          <p:cNvPr id="20" name="Рисунок 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4933" y="2049100"/>
            <a:ext cx="780356" cy="877900"/>
          </a:xfrm>
          <a:prstGeom prst="rect">
            <a:avLst/>
          </a:prstGeom>
        </p:spPr>
      </p:pic>
      <p:pic>
        <p:nvPicPr>
          <p:cNvPr id="21" name="Рисунок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5289" y="2055196"/>
            <a:ext cx="780356" cy="877900"/>
          </a:xfrm>
          <a:prstGeom prst="rect">
            <a:avLst/>
          </a:prstGeom>
        </p:spPr>
      </p:pic>
      <p:pic>
        <p:nvPicPr>
          <p:cNvPr id="22" name="Рисунок 2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5289" y="1275267"/>
            <a:ext cx="780356" cy="8779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459416" y="1406770"/>
            <a:ext cx="468923" cy="48064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33755" y="1418493"/>
            <a:ext cx="468923" cy="4806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226932" y="1383324"/>
            <a:ext cx="468923" cy="4806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852448" y="1418493"/>
            <a:ext cx="468923" cy="48064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267273" y="2224280"/>
            <a:ext cx="468923" cy="480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423212" y="2197729"/>
            <a:ext cx="468923" cy="480646"/>
          </a:xfrm>
          <a:prstGeom prst="ellips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57201" y="2188336"/>
            <a:ext cx="468923" cy="48064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852448" y="2200834"/>
            <a:ext cx="468923" cy="480646"/>
          </a:xfrm>
          <a:prstGeom prst="ellipse">
            <a:avLst/>
          </a:prstGeom>
          <a:solidFill>
            <a:srgbClr val="080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51" y="218364"/>
            <a:ext cx="9608098" cy="66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0" y="357382"/>
            <a:ext cx="2842684" cy="2645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8" y="357380"/>
            <a:ext cx="2842684" cy="26451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498" y="3282248"/>
            <a:ext cx="2877093" cy="2791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498" y="3282248"/>
            <a:ext cx="2877093" cy="2791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591" y="497253"/>
            <a:ext cx="2884208" cy="2645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0050" y="493811"/>
            <a:ext cx="2900749" cy="26451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7501" y="3429000"/>
            <a:ext cx="2856716" cy="2645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0009" y="3429000"/>
            <a:ext cx="2884208" cy="26451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0626" y="511926"/>
            <a:ext cx="2873255" cy="26451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0626" y="497253"/>
            <a:ext cx="2911700" cy="26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2864" y="125069"/>
            <a:ext cx="11525345" cy="6537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69882" y="666102"/>
            <a:ext cx="3885612" cy="2811440"/>
          </a:xfrm>
          <a:prstGeom prst="verticalScroll">
            <a:avLst>
              <a:gd name="adj" fmla="val 870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484" y="961078"/>
            <a:ext cx="2733497" cy="25164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84" y="222000"/>
            <a:ext cx="2884175" cy="22309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44517" t="9032" r="3551" b="1"/>
          <a:stretch/>
        </p:blipFill>
        <p:spPr>
          <a:xfrm>
            <a:off x="8773108" y="4693138"/>
            <a:ext cx="2433413" cy="18078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4" y="2770728"/>
            <a:ext cx="2191972" cy="19650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872" y="4656014"/>
            <a:ext cx="2501092" cy="18876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704" y="4730262"/>
            <a:ext cx="2320063" cy="17335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5795" y="222000"/>
            <a:ext cx="2380726" cy="19015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0985" y="2545993"/>
            <a:ext cx="2189833" cy="1695431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 flipH="1" flipV="1">
            <a:off x="2805020" y="1801504"/>
            <a:ext cx="1587951" cy="998637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733800" y="3472749"/>
            <a:ext cx="732563" cy="1262307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818712" y="3505748"/>
            <a:ext cx="1130585" cy="1150266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007183" y="1801504"/>
            <a:ext cx="1613173" cy="998637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2864" y="125069"/>
            <a:ext cx="11652421" cy="6537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69882" y="666102"/>
            <a:ext cx="3885612" cy="2811440"/>
          </a:xfrm>
          <a:prstGeom prst="verticalScroll">
            <a:avLst>
              <a:gd name="adj" fmla="val 870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3733800" y="3472749"/>
            <a:ext cx="732563" cy="1262307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818712" y="3505748"/>
            <a:ext cx="1130585" cy="1150266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007183" y="1646920"/>
            <a:ext cx="1462337" cy="1153222"/>
          </a:xfrm>
          <a:prstGeom prst="straightConnector1">
            <a:avLst/>
          </a:prstGeom>
          <a:ln w="57150">
            <a:solidFill>
              <a:srgbClr val="0000CC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24" y="900752"/>
            <a:ext cx="2884208" cy="25712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40" y="4080881"/>
            <a:ext cx="2542255" cy="2262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342" y="4150210"/>
            <a:ext cx="2712822" cy="21240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986" y="4208399"/>
            <a:ext cx="3283884" cy="23064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521" y="203858"/>
            <a:ext cx="2515763" cy="22390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16" y="451614"/>
            <a:ext cx="2985779" cy="23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8877" y="286603"/>
            <a:ext cx="11614245" cy="640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Основные темы программы курса биологии за 6 класс - Биология">
            <a:extLst>
              <a:ext uri="{FF2B5EF4-FFF2-40B4-BE49-F238E27FC236}">
                <a16:creationId xmlns="" xmlns:a16="http://schemas.microsoft.com/office/drawing/2014/main" id="{E77035FD-2428-494A-91C7-79C481691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6058" r="1357" b="9374"/>
          <a:stretch/>
        </p:blipFill>
        <p:spPr bwMode="auto">
          <a:xfrm>
            <a:off x="10423631" y="5467509"/>
            <a:ext cx="1342545" cy="10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94" y="2373686"/>
            <a:ext cx="4500901" cy="3179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1" y="2478870"/>
            <a:ext cx="4558552" cy="31151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0" b="25686"/>
          <a:stretch/>
        </p:blipFill>
        <p:spPr>
          <a:xfrm>
            <a:off x="4461666" y="3686250"/>
            <a:ext cx="3109028" cy="2916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8802" y="724651"/>
            <a:ext cx="570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sz="7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bayroq</a:t>
            </a:r>
            <a:endParaRPr lang="ru-RU" sz="7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9135" y="3101806"/>
            <a:ext cx="2796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64890" y="3101806"/>
            <a:ext cx="3926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5512" t="3074" r="51345"/>
          <a:stretch/>
        </p:blipFill>
        <p:spPr>
          <a:xfrm>
            <a:off x="6964890" y="375327"/>
            <a:ext cx="3103304" cy="21227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63240" y="724650"/>
            <a:ext cx="570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sz="7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favvora</a:t>
            </a:r>
            <a:endParaRPr lang="ru-RU" sz="7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8877" y="286603"/>
            <a:ext cx="11614245" cy="640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Основные темы программы курса биологии за 6 класс - Биология">
            <a:extLst>
              <a:ext uri="{FF2B5EF4-FFF2-40B4-BE49-F238E27FC236}">
                <a16:creationId xmlns="" xmlns:a16="http://schemas.microsoft.com/office/drawing/2014/main" id="{E77035FD-2428-494A-91C7-79C481691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6058" r="1357" b="9374"/>
          <a:stretch/>
        </p:blipFill>
        <p:spPr bwMode="auto">
          <a:xfrm>
            <a:off x="10423631" y="5467509"/>
            <a:ext cx="1342545" cy="10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12" y="2251064"/>
            <a:ext cx="4500901" cy="3179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85" y="2352401"/>
            <a:ext cx="4558552" cy="31151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0" b="25686"/>
          <a:stretch/>
        </p:blipFill>
        <p:spPr>
          <a:xfrm>
            <a:off x="4461666" y="3686250"/>
            <a:ext cx="3109028" cy="2916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90349" y="509663"/>
            <a:ext cx="570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sz="7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echki</a:t>
            </a:r>
            <a:endParaRPr lang="ru-RU" sz="7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4678" y="3284469"/>
            <a:ext cx="2796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58654" y="3333207"/>
            <a:ext cx="3926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5778" y="429328"/>
            <a:ext cx="3652996" cy="24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8877" y="286603"/>
            <a:ext cx="11614245" cy="640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Основные темы программы курса биологии за 6 класс - Биология">
            <a:extLst>
              <a:ext uri="{FF2B5EF4-FFF2-40B4-BE49-F238E27FC236}">
                <a16:creationId xmlns="" xmlns:a16="http://schemas.microsoft.com/office/drawing/2014/main" id="{E77035FD-2428-494A-91C7-79C481691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6058" r="1357" b="9374"/>
          <a:stretch/>
        </p:blipFill>
        <p:spPr bwMode="auto">
          <a:xfrm>
            <a:off x="10423631" y="5467509"/>
            <a:ext cx="1342545" cy="10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1" y="2478870"/>
            <a:ext cx="4558552" cy="31151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486804" y="704272"/>
            <a:ext cx="570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sz="7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bodring</a:t>
            </a:r>
            <a:endParaRPr lang="ru-RU" sz="7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9135" y="3101806"/>
            <a:ext cx="2796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09" y="2287559"/>
            <a:ext cx="4500901" cy="31799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7258654" y="3178418"/>
            <a:ext cx="3926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0" b="25686"/>
          <a:stretch/>
        </p:blipFill>
        <p:spPr>
          <a:xfrm>
            <a:off x="4461666" y="3686250"/>
            <a:ext cx="3109028" cy="29162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7044" y="419892"/>
            <a:ext cx="2706705" cy="213897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6846" y="692520"/>
            <a:ext cx="570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sz="7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daraxt</a:t>
            </a:r>
            <a:endParaRPr lang="ru-RU" sz="7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fon\FONLAR\фон\Vista Wallpaper (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8877" y="286603"/>
            <a:ext cx="11614245" cy="640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Основные темы программы курса биологии за 6 класс - Биология">
            <a:extLst>
              <a:ext uri="{FF2B5EF4-FFF2-40B4-BE49-F238E27FC236}">
                <a16:creationId xmlns="" xmlns:a16="http://schemas.microsoft.com/office/drawing/2014/main" id="{E77035FD-2428-494A-91C7-79C481691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6058" r="1357" b="9374"/>
          <a:stretch/>
        </p:blipFill>
        <p:spPr bwMode="auto">
          <a:xfrm>
            <a:off x="10423631" y="5467509"/>
            <a:ext cx="1342545" cy="10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12" y="2251064"/>
            <a:ext cx="4500901" cy="3179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85" y="2352401"/>
            <a:ext cx="4558552" cy="31151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0" b="25686"/>
          <a:stretch/>
        </p:blipFill>
        <p:spPr>
          <a:xfrm>
            <a:off x="4461666" y="3686250"/>
            <a:ext cx="3109028" cy="2916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7004" y="532342"/>
            <a:ext cx="570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sz="7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favvora</a:t>
            </a:r>
            <a:endParaRPr lang="ru-RU" sz="7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4678" y="3284469"/>
            <a:ext cx="2796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58654" y="3333207"/>
            <a:ext cx="3926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5512" t="3074" r="51345"/>
          <a:stretch/>
        </p:blipFill>
        <p:spPr>
          <a:xfrm>
            <a:off x="7330012" y="286603"/>
            <a:ext cx="3103304" cy="21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72</Words>
  <Application>Microsoft Office PowerPoint</Application>
  <PresentationFormat>Широкоэкранный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SAMSUNG</cp:lastModifiedBy>
  <cp:revision>678</cp:revision>
  <dcterms:created xsi:type="dcterms:W3CDTF">2020-03-16T16:42:30Z</dcterms:created>
  <dcterms:modified xsi:type="dcterms:W3CDTF">2021-08-19T17:43:34Z</dcterms:modified>
</cp:coreProperties>
</file>