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442" r:id="rId2"/>
    <p:sldId id="564" r:id="rId3"/>
    <p:sldId id="538" r:id="rId4"/>
    <p:sldId id="565" r:id="rId5"/>
    <p:sldId id="539" r:id="rId6"/>
    <p:sldId id="566" r:id="rId7"/>
    <p:sldId id="535" r:id="rId8"/>
    <p:sldId id="568" r:id="rId9"/>
    <p:sldId id="569" r:id="rId10"/>
    <p:sldId id="570" r:id="rId11"/>
    <p:sldId id="572" r:id="rId12"/>
    <p:sldId id="554" r:id="rId13"/>
    <p:sldId id="573" r:id="rId14"/>
    <p:sldId id="571" r:id="rId15"/>
    <p:sldId id="574" r:id="rId16"/>
    <p:sldId id="536" r:id="rId17"/>
    <p:sldId id="537" r:id="rId18"/>
    <p:sldId id="559" r:id="rId19"/>
    <p:sldId id="575" r:id="rId20"/>
    <p:sldId id="576" r:id="rId21"/>
    <p:sldId id="577" r:id="rId22"/>
    <p:sldId id="578" r:id="rId23"/>
    <p:sldId id="560" r:id="rId24"/>
  </p:sldIdLst>
  <p:sldSz cx="12192000" cy="6858000"/>
  <p:notesSz cx="6858000" cy="9144000"/>
  <p:custDataLst>
    <p:tags r:id="rId2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B9BD5"/>
    <a:srgbClr val="006600"/>
    <a:srgbClr val="008000"/>
    <a:srgbClr val="FF00FF"/>
    <a:srgbClr val="0000CC"/>
    <a:srgbClr val="000066"/>
    <a:srgbClr val="0807E3"/>
    <a:srgbClr val="99FF99"/>
    <a:srgbClr val="99FF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98B39F-70B2-B000-BBC1-AEFCA5CBC52D}" v="1" dt="2021-03-12T16:49:31.75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3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550" y="4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gora Rakhamatova" userId="S::nigora.rakhmatova@wist.uz::62efca13-f330-4a9d-aaa7-3a72f4b23480" providerId="AD" clId="Web-{2D98B39F-70B2-B000-BBC1-AEFCA5CBC52D}"/>
    <pc:docChg chg="modSld">
      <pc:chgData name="Nigora Rakhamatova" userId="S::nigora.rakhmatova@wist.uz::62efca13-f330-4a9d-aaa7-3a72f4b23480" providerId="AD" clId="Web-{2D98B39F-70B2-B000-BBC1-AEFCA5CBC52D}" dt="2021-03-12T16:49:31.759" v="0" actId="1076"/>
      <pc:docMkLst>
        <pc:docMk/>
      </pc:docMkLst>
      <pc:sldChg chg="modSp">
        <pc:chgData name="Nigora Rakhamatova" userId="S::nigora.rakhmatova@wist.uz::62efca13-f330-4a9d-aaa7-3a72f4b23480" providerId="AD" clId="Web-{2D98B39F-70B2-B000-BBC1-AEFCA5CBC52D}" dt="2021-03-12T16:49:31.759" v="0" actId="1076"/>
        <pc:sldMkLst>
          <pc:docMk/>
          <pc:sldMk cId="937795500" sldId="494"/>
        </pc:sldMkLst>
        <pc:spChg chg="mod">
          <ac:chgData name="Nigora Rakhamatova" userId="S::nigora.rakhmatova@wist.uz::62efca13-f330-4a9d-aaa7-3a72f4b23480" providerId="AD" clId="Web-{2D98B39F-70B2-B000-BBC1-AEFCA5CBC52D}" dt="2021-03-12T16:49:31.759" v="0" actId="1076"/>
          <ac:spMkLst>
            <pc:docMk/>
            <pc:sldMk cId="937795500" sldId="494"/>
            <ac:spMk id="3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92E0B-BB1E-4D6F-8CB0-7F90476C40B6}" type="datetimeFigureOut">
              <a:rPr lang="ru-RU" smtClean="0"/>
              <a:t>25.08.2021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12A8B-178C-498B-A251-AEFDB74EA1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944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25.08.2021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4.emf"/><Relationship Id="rId12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emf"/><Relationship Id="rId11" Type="http://schemas.openxmlformats.org/officeDocument/2006/relationships/image" Target="../media/image21.jpeg"/><Relationship Id="rId5" Type="http://schemas.openxmlformats.org/officeDocument/2006/relationships/image" Target="../media/image16.emf"/><Relationship Id="rId10" Type="http://schemas.openxmlformats.org/officeDocument/2006/relationships/image" Target="../media/image20.emf"/><Relationship Id="rId4" Type="http://schemas.openxmlformats.org/officeDocument/2006/relationships/image" Target="../media/image15.emf"/><Relationship Id="rId9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11" Type="http://schemas.openxmlformats.org/officeDocument/2006/relationships/image" Target="../media/image21.jpeg"/><Relationship Id="rId5" Type="http://schemas.openxmlformats.org/officeDocument/2006/relationships/image" Target="../media/image15.emf"/><Relationship Id="rId10" Type="http://schemas.openxmlformats.org/officeDocument/2006/relationships/image" Target="../media/image14.emf"/><Relationship Id="rId4" Type="http://schemas.openxmlformats.org/officeDocument/2006/relationships/image" Target="../media/image23.emf"/><Relationship Id="rId9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emf"/><Relationship Id="rId3" Type="http://schemas.openxmlformats.org/officeDocument/2006/relationships/image" Target="../media/image28.emf"/><Relationship Id="rId7" Type="http://schemas.openxmlformats.org/officeDocument/2006/relationships/image" Target="../media/image3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emf"/><Relationship Id="rId5" Type="http://schemas.openxmlformats.org/officeDocument/2006/relationships/image" Target="../media/image30.emf"/><Relationship Id="rId4" Type="http://schemas.openxmlformats.org/officeDocument/2006/relationships/image" Target="../media/image29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emf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tm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/>
          <a:srcRect l="3058" t="17678" r="83925"/>
          <a:stretch/>
        </p:blipFill>
        <p:spPr>
          <a:xfrm>
            <a:off x="618186" y="545741"/>
            <a:ext cx="2013397" cy="586793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/>
          <a:srcRect l="84337" t="4164" r="1916"/>
          <a:stretch/>
        </p:blipFill>
        <p:spPr>
          <a:xfrm>
            <a:off x="9560416" y="520385"/>
            <a:ext cx="2013397" cy="589329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3058" t="626" r="1916"/>
          <a:stretch/>
        </p:blipFill>
        <p:spPr>
          <a:xfrm>
            <a:off x="2631583" y="495031"/>
            <a:ext cx="6928834" cy="596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8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708660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246" y="697404"/>
            <a:ext cx="925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Rasmlarning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archa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499" y="2095553"/>
            <a:ext cx="2356943" cy="266689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5691" y="2095552"/>
            <a:ext cx="2189833" cy="266689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8871" y="2089531"/>
            <a:ext cx="2270583" cy="2672912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1502594" y="2059516"/>
            <a:ext cx="2543574" cy="270292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4959183" y="2059515"/>
            <a:ext cx="2543574" cy="270292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176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708660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246" y="697404"/>
            <a:ext cx="925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Rasmlarning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637" y="2095552"/>
            <a:ext cx="2189833" cy="266689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97071" y="2095551"/>
            <a:ext cx="2207227" cy="26668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7060" y="2095551"/>
            <a:ext cx="2543575" cy="2763397"/>
          </a:xfrm>
          <a:prstGeom prst="rect">
            <a:avLst/>
          </a:prstGeom>
        </p:spPr>
      </p:pic>
      <p:sp>
        <p:nvSpPr>
          <p:cNvPr id="17" name="Скругленный прямоугольник 16"/>
          <p:cNvSpPr/>
          <p:nvPr/>
        </p:nvSpPr>
        <p:spPr>
          <a:xfrm>
            <a:off x="1409070" y="2166792"/>
            <a:ext cx="2543574" cy="270292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5766" y="2095551"/>
            <a:ext cx="2543574" cy="270292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15" y="750627"/>
            <a:ext cx="2207227" cy="20624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323" y="592026"/>
            <a:ext cx="2225174" cy="186457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6667" y="3993947"/>
            <a:ext cx="2143866" cy="2105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63624" y="4126933"/>
            <a:ext cx="2309873" cy="214439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80282" y="4205961"/>
            <a:ext cx="2320063" cy="19435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8079" y="2240915"/>
            <a:ext cx="2093149" cy="196504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40757" y="2259573"/>
            <a:ext cx="2172983" cy="194638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13740" y="748015"/>
            <a:ext cx="2204969" cy="1940594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83" y="2093715"/>
            <a:ext cx="708159" cy="70815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5739" y="5439617"/>
            <a:ext cx="708159" cy="70815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734" y="5502426"/>
            <a:ext cx="708159" cy="708159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250" y="1748438"/>
            <a:ext cx="708159" cy="70815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72" y="5416618"/>
            <a:ext cx="708159" cy="70815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069" y="3497802"/>
            <a:ext cx="708159" cy="70815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550" y="2043901"/>
            <a:ext cx="708159" cy="70815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5581" y="3523671"/>
            <a:ext cx="708159" cy="7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3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16" y="1107245"/>
            <a:ext cx="2108076" cy="170582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4197" y="1527824"/>
            <a:ext cx="3101850" cy="16387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9264" y="987432"/>
            <a:ext cx="2108076" cy="176573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90557" y="1900253"/>
            <a:ext cx="2108076" cy="17058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5817" y="4149163"/>
            <a:ext cx="2062356" cy="159481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88082" y="3708015"/>
            <a:ext cx="2034000" cy="2477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92307" y="3702796"/>
            <a:ext cx="2162381" cy="244674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80284" y="4205961"/>
            <a:ext cx="2084850" cy="194357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4327" y="5441380"/>
            <a:ext cx="708159" cy="70815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1350" y="5459324"/>
            <a:ext cx="708159" cy="70815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560" y="5476966"/>
            <a:ext cx="708159" cy="70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43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636" y="1127125"/>
            <a:ext cx="9066727" cy="524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1209516" y="480794"/>
            <a:ext cx="92781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tabLst>
                <a:tab pos="180975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180975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180975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180975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lang="en-US" sz="27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Lotin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yozuviga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asoslangan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alifbosi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2153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704" y="1426431"/>
            <a:ext cx="107310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8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8800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8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Bb </a:t>
            </a:r>
            <a:r>
              <a:rPr lang="en-US" sz="88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harfi</a:t>
            </a:r>
            <a:endParaRPr lang="en-US" sz="8800" b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17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48351" y="1365922"/>
            <a:ext cx="4465786" cy="35105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4310" y="1365922"/>
            <a:ext cx="3976178" cy="3510598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5696" y="2178932"/>
            <a:ext cx="2135700" cy="227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86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831" y="1012492"/>
            <a:ext cx="2879987" cy="18671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9393" y="1012492"/>
            <a:ext cx="2823180" cy="186718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7655" y="1012492"/>
            <a:ext cx="2779657" cy="186718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8830" y="3429000"/>
            <a:ext cx="2879987" cy="22230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750" y="3428997"/>
            <a:ext cx="3016466" cy="22230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08383" y="3428998"/>
            <a:ext cx="3078203" cy="2223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01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459" y="123838"/>
            <a:ext cx="11034576" cy="6461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7" y="4771296"/>
            <a:ext cx="2088880" cy="208670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31202" y="746975"/>
            <a:ext cx="2995390" cy="179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505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30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D:\ВИДЕО ДАРС 2 БОСКИЧ\фон 4 синф\фон гули 22\m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/>
          <a:stretch/>
        </p:blipFill>
        <p:spPr bwMode="auto">
          <a:xfrm>
            <a:off x="4288221" y="577540"/>
            <a:ext cx="1518120" cy="2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61850" y="666229"/>
            <a:ext cx="3426371" cy="752427"/>
          </a:xfrm>
          <a:prstGeom prst="wedgeEllipseCallout">
            <a:avLst>
              <a:gd name="adj1" fmla="val 56928"/>
              <a:gd name="adj2" fmla="val 83452"/>
            </a:avLst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э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2" y="2901722"/>
            <a:ext cx="5223230" cy="33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69086" y="3631029"/>
            <a:ext cx="4255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O‘zbek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tilida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salomlashiladi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3793" y="666229"/>
            <a:ext cx="2774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ВИДЕО ДАРС 2 БОСКИЧ\фон 4 синф\э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42" y="587631"/>
            <a:ext cx="5223230" cy="3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08629" y="1120675"/>
            <a:ext cx="4255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Assalomu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alaykum</a:t>
            </a:r>
            <a:r>
              <a:rPr lang="en-US" sz="48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  <a:endParaRPr lang="en-US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17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7" t="13897" r="28428" b="26738"/>
          <a:stretch/>
        </p:blipFill>
        <p:spPr>
          <a:xfrm>
            <a:off x="1443703" y="515154"/>
            <a:ext cx="9001063" cy="563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30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Adobe Flash Player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1" t="14836" r="21683" b="31643"/>
          <a:stretch/>
        </p:blipFill>
        <p:spPr>
          <a:xfrm>
            <a:off x="1252916" y="656822"/>
            <a:ext cx="9793001" cy="530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9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bandicam 2021-08-25 10-00-15-21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5"/>
          <a:srcRect l="9673" t="5606" r="9876" b="11390"/>
          <a:stretch/>
        </p:blipFill>
        <p:spPr>
          <a:xfrm>
            <a:off x="251640" y="154548"/>
            <a:ext cx="11655381" cy="6027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174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511" y="144888"/>
            <a:ext cx="10281657" cy="6568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605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3776" y="421939"/>
            <a:ext cx="9981128" cy="62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70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D:\ВИДЕО ДАРС 2 БОСКИЧ\фон 4 синф\фон гули 22\m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/>
          <a:stretch/>
        </p:blipFill>
        <p:spPr bwMode="auto">
          <a:xfrm>
            <a:off x="4288221" y="577540"/>
            <a:ext cx="1518120" cy="2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61850" y="666229"/>
            <a:ext cx="3426371" cy="752427"/>
          </a:xfrm>
          <a:prstGeom prst="wedgeEllipseCallout">
            <a:avLst>
              <a:gd name="adj1" fmla="val 56928"/>
              <a:gd name="adj2" fmla="val 83452"/>
            </a:avLst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э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2" y="2901722"/>
            <a:ext cx="5223230" cy="33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69086" y="3631029"/>
            <a:ext cx="42558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Tengdoshlar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salomlashishadi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3793" y="666229"/>
            <a:ext cx="2774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ВИДЕО ДАРС 2 БОСКИЧ\фон 4 синф\э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42" y="587631"/>
            <a:ext cx="5223230" cy="3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08629" y="1120675"/>
            <a:ext cx="42558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Salom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Yaxshimisan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13659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2786" y="1519706"/>
            <a:ext cx="5614927" cy="4852351"/>
          </a:xfrm>
          <a:prstGeom prst="rect">
            <a:avLst/>
          </a:prstGeom>
        </p:spPr>
      </p:pic>
      <p:sp>
        <p:nvSpPr>
          <p:cNvPr id="3" name="Овальная выноска 2"/>
          <p:cNvSpPr/>
          <p:nvPr/>
        </p:nvSpPr>
        <p:spPr>
          <a:xfrm>
            <a:off x="7997781" y="616076"/>
            <a:ext cx="2962140" cy="1472410"/>
          </a:xfrm>
          <a:prstGeom prst="wedgeEllipseCallout">
            <a:avLst>
              <a:gd name="adj1" fmla="val -54311"/>
              <a:gd name="adj2" fmla="val 80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Yaxshiman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вальная выноска 5"/>
          <p:cNvSpPr/>
          <p:nvPr/>
        </p:nvSpPr>
        <p:spPr>
          <a:xfrm>
            <a:off x="626788" y="616076"/>
            <a:ext cx="3330443" cy="1389573"/>
          </a:xfrm>
          <a:prstGeom prst="wedgeEllipseCallout">
            <a:avLst>
              <a:gd name="adj1" fmla="val 43780"/>
              <a:gd name="adj2" fmla="val 9555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Salom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Yaxshimisan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17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D:\ВИДЕО ДАРС 2 БОСКИЧ\фон 4 синф\а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67559" y="504497"/>
            <a:ext cx="11025350" cy="5849004"/>
          </a:xfrm>
          <a:prstGeom prst="rect">
            <a:avLst/>
          </a:prstGeom>
          <a:solidFill>
            <a:schemeClr val="bg1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5" descr="D:\ВИДЕО ДАРС 2 БОСКИЧ\фон 4 синф\фон гули 22\m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58"/>
          <a:stretch/>
        </p:blipFill>
        <p:spPr bwMode="auto">
          <a:xfrm>
            <a:off x="4288221" y="577540"/>
            <a:ext cx="1518120" cy="216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вальная выноска 5"/>
          <p:cNvSpPr/>
          <p:nvPr/>
        </p:nvSpPr>
        <p:spPr>
          <a:xfrm>
            <a:off x="861850" y="666229"/>
            <a:ext cx="3426371" cy="752427"/>
          </a:xfrm>
          <a:prstGeom prst="wedgeEllipseCallout">
            <a:avLst>
              <a:gd name="adj1" fmla="val 56928"/>
              <a:gd name="adj2" fmla="val 83452"/>
            </a:avLst>
          </a:prstGeom>
          <a:solidFill>
            <a:srgbClr val="FFFF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D:\ВИДЕО ДАРС 2 БОСКИЧ\фон 4 синф\э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72" y="2901722"/>
            <a:ext cx="5223230" cy="3388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69086" y="3631029"/>
            <a:ext cx="425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Salomlashish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ifodalanishi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13793" y="666229"/>
            <a:ext cx="27747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Savol-javob</a:t>
            </a:r>
            <a:endParaRPr lang="ru-RU" sz="36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3" descr="D:\ВИДЕО ДАРС 2 БОСКИЧ\фон 4 синф\э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942" y="587631"/>
            <a:ext cx="5223230" cy="355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6308629" y="1120675"/>
            <a:ext cx="425585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Xayrli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tong!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Xayrli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kun!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Xayrli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kech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91709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625341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11401" y="1544736"/>
            <a:ext cx="5473522" cy="386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6802" y="1544736"/>
            <a:ext cx="4409293" cy="37685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4339" y="2287373"/>
            <a:ext cx="2806325" cy="2825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708660" y="-2708660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93344" y="250284"/>
            <a:ext cx="819806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topshiriqlarini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bajaring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785" y="909771"/>
            <a:ext cx="928804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Rasmlarning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asal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65" y="1986830"/>
            <a:ext cx="2543575" cy="27633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5705" y="1989966"/>
            <a:ext cx="2543575" cy="28780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800" y="2047300"/>
            <a:ext cx="2536998" cy="2763397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4476785" y="2077534"/>
            <a:ext cx="2536999" cy="2702927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406762" y="2077534"/>
            <a:ext cx="2536999" cy="2702927"/>
          </a:xfrm>
          <a:prstGeom prst="roundRect">
            <a:avLst/>
          </a:prstGeom>
          <a:solidFill>
            <a:srgbClr val="FF99FF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54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D:\fon\Фон. Диплом\1254464787_ramki42100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6" t="4310" r="5691" b="4268"/>
          <a:stretch/>
        </p:blipFill>
        <p:spPr bwMode="auto">
          <a:xfrm rot="5400000">
            <a:off x="2708660" y="-2708659"/>
            <a:ext cx="6857999" cy="12275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28246" y="697404"/>
            <a:ext cx="92508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Rasmlarning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biri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ayiq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749" y="2095554"/>
            <a:ext cx="2356943" cy="266689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0866" y="2095554"/>
            <a:ext cx="2220897" cy="266689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32223" y="2095554"/>
            <a:ext cx="2356943" cy="2666891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705910" y="2095554"/>
            <a:ext cx="2543574" cy="270292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8238907" y="2095554"/>
            <a:ext cx="2543574" cy="2702927"/>
          </a:xfrm>
          <a:prstGeom prst="roundRect">
            <a:avLst/>
          </a:prstGeom>
          <a:solidFill>
            <a:srgbClr val="FFFF00"/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9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6561</TotalTime>
  <Words>86</Words>
  <Application>Microsoft Office PowerPoint</Application>
  <PresentationFormat>Широкоэкранный</PresentationFormat>
  <Paragraphs>20</Paragraphs>
  <Slides>23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SAMSUNG</cp:lastModifiedBy>
  <cp:revision>654</cp:revision>
  <dcterms:created xsi:type="dcterms:W3CDTF">2020-03-16T16:42:30Z</dcterms:created>
  <dcterms:modified xsi:type="dcterms:W3CDTF">2021-08-25T13:45:04Z</dcterms:modified>
</cp:coreProperties>
</file>