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7" r:id="rId2"/>
    <p:sldId id="360" r:id="rId3"/>
    <p:sldId id="444" r:id="rId4"/>
    <p:sldId id="446" r:id="rId5"/>
    <p:sldId id="445" r:id="rId6"/>
    <p:sldId id="447" r:id="rId7"/>
    <p:sldId id="448" r:id="rId8"/>
    <p:sldId id="432" r:id="rId9"/>
    <p:sldId id="453" r:id="rId10"/>
    <p:sldId id="439" r:id="rId11"/>
    <p:sldId id="449" r:id="rId12"/>
    <p:sldId id="450" r:id="rId13"/>
    <p:sldId id="451" r:id="rId14"/>
    <p:sldId id="452" r:id="rId15"/>
    <p:sldId id="32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CEB"/>
    <a:srgbClr val="CDFFF5"/>
    <a:srgbClr val="FD8E13"/>
    <a:srgbClr val="D2A000"/>
    <a:srgbClr val="25C400"/>
    <a:srgbClr val="954ECA"/>
    <a:srgbClr val="0F9D6E"/>
    <a:srgbClr val="17E9A3"/>
    <a:srgbClr val="31FF01"/>
    <a:srgbClr val="288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8580" autoAdjust="0"/>
  </p:normalViewPr>
  <p:slideViewPr>
    <p:cSldViewPr snapToGrid="0">
      <p:cViewPr>
        <p:scale>
          <a:sx n="73" d="100"/>
          <a:sy n="73" d="100"/>
        </p:scale>
        <p:origin x="-1362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81C0E-0A44-4BB3-85A2-E1E52F5EDEC1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4A0AB-F4A5-45EB-8F94-5582FE4969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0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81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3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9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43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0D610-796D-4DD4-A570-F772C4B8DB85}" type="datetimeFigureOut">
              <a:rPr lang="ru-RU" smtClean="0"/>
              <a:pPr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86789-BA1C-478B-9B35-B5BB3D1945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0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8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0.jpe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1778" y="1995803"/>
            <a:ext cx="7903029" cy="140802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Русский</a:t>
            </a:r>
            <a:r>
              <a:rPr lang="ru-RU" sz="8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язык</a:t>
            </a:r>
            <a:endParaRPr lang="ru-RU" sz="8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61665" y="3303132"/>
            <a:ext cx="3396343" cy="91775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класс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5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310515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Дарья\Downloads\Презентация (1)\Презентация\Ziplen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02" y="2538269"/>
            <a:ext cx="4059045" cy="215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арья\Downloads\Презентация (1)\Презентация\871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6" b="43123" l="44258" r="913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86" t="5360" r="6853" b="53747"/>
          <a:stretch/>
        </p:blipFill>
        <p:spPr bwMode="auto">
          <a:xfrm>
            <a:off x="7682700" y="830997"/>
            <a:ext cx="3384080" cy="39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арья\Documents\ЦТ ПсковГУ\Онлайн-Мактаб\2 класс\Новая папка (2)\kisspng-circus-digital-art-habxeda-una-vez-un-circo-illust-vector-circus-5a85a57e13df21.2164523515187080940814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10" l="5778" r="93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0" y="1657014"/>
            <a:ext cx="3462972" cy="30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421" y="4761175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 smtClean="0"/>
              <a:t>_ИРК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_ЫПЛЁНОК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_ВЕТО́К</a:t>
            </a:r>
            <a:endParaRPr lang="ru-RU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3421" y="4761175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/>
              <a:t>Ц</a:t>
            </a:r>
            <a:r>
              <a:rPr lang="ru-RU" sz="4800" b="1" dirty="0" smtClean="0"/>
              <a:t>ИРК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ЦЫПЛЁНОК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ЦВЕТО́К</a:t>
            </a:r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3420" y="4762444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2"/>
                </a:solidFill>
              </a:rPr>
              <a:t>Ц</a:t>
            </a:r>
            <a:r>
              <a:rPr lang="ru-RU" sz="4800" b="1" dirty="0" smtClean="0"/>
              <a:t>ИРК </a:t>
            </a:r>
            <a:endParaRPr lang="ru-RU" sz="4800" b="1" dirty="0" smtClean="0"/>
          </a:p>
          <a:p>
            <a:pPr algn="ctr"/>
            <a:r>
              <a:rPr lang="ru-RU" sz="4800" b="1" dirty="0" smtClean="0">
                <a:solidFill>
                  <a:schemeClr val="accent2"/>
                </a:solidFill>
              </a:rPr>
              <a:t>Ц</a:t>
            </a:r>
            <a:r>
              <a:rPr lang="ru-RU" sz="4800" b="1" dirty="0" smtClean="0"/>
              <a:t>ЫПЛЁНОК </a:t>
            </a:r>
            <a:endParaRPr lang="ru-RU" sz="4800" b="1" dirty="0" smtClean="0"/>
          </a:p>
          <a:p>
            <a:pPr algn="ctr"/>
            <a:r>
              <a:rPr lang="ru-RU" sz="4800" b="1" dirty="0" smtClean="0">
                <a:solidFill>
                  <a:schemeClr val="accent2"/>
                </a:solidFill>
              </a:rPr>
              <a:t>Ц</a:t>
            </a:r>
            <a:r>
              <a:rPr lang="ru-RU" sz="4800" b="1" dirty="0" smtClean="0"/>
              <a:t>ВЕТО́К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4870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310515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Дарья\Downloads\Презентация (1)\Презентация\49815-O66PR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9" b="51410" l="58068" r="95741">
                        <a14:foregroundMark x1="69826" y1="28554" x2="75045" y2="29994"/>
                        <a14:foregroundMark x1="69286" y1="32154" x2="68926" y2="28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42" b="47887"/>
          <a:stretch/>
        </p:blipFill>
        <p:spPr bwMode="auto">
          <a:xfrm>
            <a:off x="940526" y="1006872"/>
            <a:ext cx="3037114" cy="375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арья\Downloads\Презентация (1)\Презентация\45069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3" t="34188" r="14694"/>
          <a:stretch/>
        </p:blipFill>
        <p:spPr bwMode="auto">
          <a:xfrm>
            <a:off x="4352510" y="1828800"/>
            <a:ext cx="3087586" cy="29323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арья\Downloads\Презентация (1)\Презентация\pism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96" b="66484" l="38179" r="731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125072"/>
            <a:ext cx="59626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3420" y="4762444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2"/>
                </a:solidFill>
              </a:rPr>
              <a:t>П</a:t>
            </a:r>
            <a:r>
              <a:rPr lang="ru-RU" sz="4800" b="1" dirty="0"/>
              <a:t>РЫ́ГАТЬ </a:t>
            </a:r>
            <a:endParaRPr lang="ru-RU" sz="4800" b="1" dirty="0" smtClean="0"/>
          </a:p>
          <a:p>
            <a:pPr algn="ctr"/>
            <a:r>
              <a:rPr lang="ru-RU" sz="4800" b="1" dirty="0">
                <a:solidFill>
                  <a:schemeClr val="accent2"/>
                </a:solidFill>
              </a:rPr>
              <a:t>П</a:t>
            </a:r>
            <a:r>
              <a:rPr lang="ru-RU" sz="4800" b="1" dirty="0"/>
              <a:t>ОДА́РКИ </a:t>
            </a:r>
            <a:endParaRPr lang="ru-RU" sz="4800" b="1" dirty="0" smtClean="0"/>
          </a:p>
          <a:p>
            <a:pPr algn="ctr"/>
            <a:r>
              <a:rPr lang="ru-RU" sz="4800" b="1" dirty="0">
                <a:solidFill>
                  <a:schemeClr val="accent2"/>
                </a:solidFill>
              </a:rPr>
              <a:t>П</a:t>
            </a:r>
            <a:r>
              <a:rPr lang="ru-RU" sz="4800" b="1" dirty="0"/>
              <a:t>ИСЬМО</a:t>
            </a:r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3419" y="4762494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/>
              <a:t>ПРЫ́ГАТЬ </a:t>
            </a:r>
            <a:endParaRPr lang="ru-RU" sz="4800" b="1" dirty="0" smtClean="0"/>
          </a:p>
          <a:p>
            <a:pPr algn="ctr"/>
            <a:r>
              <a:rPr lang="ru-RU" sz="4800" b="1" dirty="0"/>
              <a:t>ПОДА́РКИ </a:t>
            </a:r>
            <a:endParaRPr lang="ru-RU" sz="4800" b="1" dirty="0" smtClean="0"/>
          </a:p>
          <a:p>
            <a:pPr algn="ctr"/>
            <a:r>
              <a:rPr lang="ru-RU" sz="4800" b="1" dirty="0"/>
              <a:t>ПИСЬМО</a:t>
            </a:r>
            <a:endParaRPr lang="ru-RU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3418" y="4762494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 smtClean="0"/>
              <a:t>_РЫ́ГАТЬ </a:t>
            </a:r>
            <a:endParaRPr lang="ru-RU" sz="4800" b="1" dirty="0" smtClean="0"/>
          </a:p>
          <a:p>
            <a:pPr algn="ctr"/>
            <a:r>
              <a:rPr lang="ru-RU" sz="4800" b="1" dirty="0"/>
              <a:t>_</a:t>
            </a:r>
            <a:r>
              <a:rPr lang="ru-RU" sz="4800" b="1" dirty="0" smtClean="0"/>
              <a:t>ОДА́РКИ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_ИСЬМО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6458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0"/>
            <a:ext cx="310515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421" y="4761175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 smtClean="0"/>
              <a:t>_ИРА́Ф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_УК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_А́БА</a:t>
            </a:r>
            <a:endParaRPr lang="ru-RU" sz="4800" b="1" dirty="0"/>
          </a:p>
        </p:txBody>
      </p:sp>
      <p:pic>
        <p:nvPicPr>
          <p:cNvPr id="5122" name="Picture 2" descr="C:\Users\Дарья\Downloads\Презентация (1)\Презентация\414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00" b="92378" l="2291" r="20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037" r="76885" b="7156"/>
          <a:stretch/>
        </p:blipFill>
        <p:spPr bwMode="auto">
          <a:xfrm>
            <a:off x="2043951" y="1548550"/>
            <a:ext cx="3264633" cy="43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арья\Downloads\Презентация (1)\Презентация\382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31" b="68401"/>
          <a:stretch/>
        </p:blipFill>
        <p:spPr bwMode="auto">
          <a:xfrm>
            <a:off x="7914393" y="2753549"/>
            <a:ext cx="2878525" cy="20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арья\Downloads\Презентация (1)\Презентация\22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9" r="75897" b="2860"/>
          <a:stretch/>
        </p:blipFill>
        <p:spPr bwMode="auto">
          <a:xfrm>
            <a:off x="5139109" y="3134729"/>
            <a:ext cx="2775284" cy="158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4763713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</a:rPr>
              <a:t>Ж</a:t>
            </a:r>
            <a:r>
              <a:rPr lang="ru-RU" sz="4800" b="1" dirty="0" smtClean="0"/>
              <a:t>ИРА́Ф </a:t>
            </a:r>
          </a:p>
          <a:p>
            <a:pPr algn="ctr"/>
            <a:r>
              <a:rPr lang="ru-RU" sz="4800" b="1" dirty="0" smtClean="0">
                <a:solidFill>
                  <a:schemeClr val="accent2"/>
                </a:solidFill>
              </a:rPr>
              <a:t>Ж</a:t>
            </a:r>
            <a:r>
              <a:rPr lang="ru-RU" sz="4800" b="1" dirty="0" smtClean="0"/>
              <a:t>УК </a:t>
            </a:r>
          </a:p>
          <a:p>
            <a:pPr algn="ctr"/>
            <a:r>
              <a:rPr lang="ru-RU" sz="4800" b="1" dirty="0" smtClean="0">
                <a:solidFill>
                  <a:schemeClr val="accent2"/>
                </a:solidFill>
              </a:rPr>
              <a:t>Ж</a:t>
            </a:r>
            <a:r>
              <a:rPr lang="ru-RU" sz="4800" b="1" dirty="0" smtClean="0"/>
              <a:t>А́БА</a:t>
            </a:r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761175"/>
            <a:ext cx="11445765" cy="830997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algn="ctr"/>
            <a:r>
              <a:rPr lang="ru-RU" sz="4800" b="1" dirty="0" smtClean="0"/>
              <a:t>ЖИРА́Ф </a:t>
            </a:r>
          </a:p>
          <a:p>
            <a:pPr algn="ctr"/>
            <a:r>
              <a:rPr lang="ru-RU" sz="4800" b="1" dirty="0" smtClean="0"/>
              <a:t>ЖУК </a:t>
            </a:r>
          </a:p>
          <a:p>
            <a:pPr algn="ctr"/>
            <a:r>
              <a:rPr lang="ru-RU" sz="4800" b="1" dirty="0" smtClean="0"/>
              <a:t>ЖА́БА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700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5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ая выноска 7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Дарья\Documents\ЦТ ПсковГУ\Онлайн-Мактаб\2 класс\Новая папка (2)\009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56" y="2060846"/>
            <a:ext cx="6924573" cy="464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2629" y="1291405"/>
            <a:ext cx="10036628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Нарису́й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нового́днюю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откры́тку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ая выноска 7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29" y="1291405"/>
            <a:ext cx="10036628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Нарису́й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нового́днюю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откры́тку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7170" name="Picture 2" descr="C:\Users\Дарья\Documents\ЦТ ПсковГУ\Онлайн-Мактаб\2 класс\Новая папка (2)\767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9" y="2341019"/>
            <a:ext cx="10326237" cy="336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8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9252" y="2434497"/>
            <a:ext cx="9878518" cy="20005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Спасибо!</a:t>
            </a:r>
            <a:endParaRPr lang="ru-RU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До встречи на следующем уроке!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0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1778" y="1995803"/>
            <a:ext cx="7903029" cy="140802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Русский</a:t>
            </a:r>
            <a:r>
              <a:rPr lang="ru-RU" sz="80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9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язык</a:t>
            </a:r>
            <a:endParaRPr lang="ru-RU" sz="8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2954" y="3318526"/>
            <a:ext cx="6650181" cy="163518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урока: </a:t>
            </a:r>
          </a:p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«Повторяем»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8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ая выноска 7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29" y="1291405"/>
            <a:ext cx="10036628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Напиши́те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пра́вильной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фо́рме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3074" name="Picture 2" descr="C:\Users\Дарья\Documents\ЦТ ПсковГУ\Онлайн-Мактаб\2 класс\Новая папка (2)\899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97"/>
          <a:stretch/>
        </p:blipFill>
        <p:spPr bwMode="auto">
          <a:xfrm>
            <a:off x="1113695" y="2256789"/>
            <a:ext cx="10660081" cy="39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6559" y="2746261"/>
            <a:ext cx="333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err="1" smtClean="0">
                <a:solidFill>
                  <a:srgbClr val="0070C0"/>
                </a:solidFill>
              </a:rPr>
              <a:t>выступа́</a:t>
            </a:r>
            <a:r>
              <a:rPr lang="ru-RU" sz="4000" b="1" dirty="0" err="1" smtClean="0">
                <a:solidFill>
                  <a:schemeClr val="accent2"/>
                </a:solidFill>
              </a:rPr>
              <a:t>ю</a:t>
            </a:r>
            <a:r>
              <a:rPr lang="ru-RU" sz="4000" b="1" dirty="0" smtClean="0">
                <a:solidFill>
                  <a:srgbClr val="0070C0"/>
                </a:solidFill>
              </a:rPr>
              <a:t>     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err="1" smtClean="0">
                <a:solidFill>
                  <a:srgbClr val="0070C0"/>
                </a:solidFill>
              </a:rPr>
              <a:t>выступа́</a:t>
            </a:r>
            <a:r>
              <a:rPr lang="ru-RU" sz="4000" b="1" dirty="0" err="1" smtClean="0">
                <a:solidFill>
                  <a:schemeClr val="accent2"/>
                </a:solidFill>
              </a:rPr>
              <a:t>ешь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   </a:t>
            </a:r>
            <a:r>
              <a:rPr lang="ru-RU" sz="4000" b="1" dirty="0" err="1" smtClean="0">
                <a:solidFill>
                  <a:schemeClr val="accent5"/>
                </a:solidFill>
              </a:rPr>
              <a:t>выступа́</a:t>
            </a:r>
            <a:r>
              <a:rPr lang="ru-RU" sz="4000" b="1" dirty="0" err="1" smtClean="0">
                <a:solidFill>
                  <a:schemeClr val="accent2"/>
                </a:solidFill>
              </a:rPr>
              <a:t>ет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2979" y="2746261"/>
            <a:ext cx="333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err="1" smtClean="0">
                <a:solidFill>
                  <a:srgbClr val="0070C0"/>
                </a:solidFill>
              </a:rPr>
              <a:t>выступа́</a:t>
            </a:r>
            <a:r>
              <a:rPr lang="ru-RU" sz="4000" b="1" dirty="0" err="1" smtClean="0">
                <a:solidFill>
                  <a:schemeClr val="accent2"/>
                </a:solidFill>
              </a:rPr>
              <a:t>ем</a:t>
            </a:r>
            <a:r>
              <a:rPr lang="ru-RU" sz="4000" b="1" dirty="0" smtClean="0">
                <a:solidFill>
                  <a:srgbClr val="0070C0"/>
                </a:solidFill>
              </a:rPr>
              <a:t>     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err="1" smtClean="0">
                <a:solidFill>
                  <a:srgbClr val="0070C0"/>
                </a:solidFill>
              </a:rPr>
              <a:t>выступа́</a:t>
            </a:r>
            <a:r>
              <a:rPr lang="ru-RU" sz="4000" b="1" dirty="0" err="1" smtClean="0">
                <a:solidFill>
                  <a:schemeClr val="accent2"/>
                </a:solidFill>
              </a:rPr>
              <a:t>ете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b="1" dirty="0" err="1" smtClean="0">
                <a:solidFill>
                  <a:schemeClr val="accent5"/>
                </a:solidFill>
              </a:rPr>
              <a:t>выступа́</a:t>
            </a:r>
            <a:r>
              <a:rPr lang="ru-RU" sz="4000" b="1" dirty="0" err="1" smtClean="0">
                <a:solidFill>
                  <a:schemeClr val="accent2"/>
                </a:solidFill>
              </a:rPr>
              <a:t>ют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0101" y="4613428"/>
            <a:ext cx="333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по</a:t>
            </a:r>
            <a:r>
              <a:rPr lang="ru-RU" sz="4000" b="1" dirty="0" smtClean="0">
                <a:solidFill>
                  <a:schemeClr val="accent2"/>
                </a:solidFill>
              </a:rPr>
              <a:t>ю́</a:t>
            </a:r>
            <a:r>
              <a:rPr lang="ru-RU" sz="4000" b="1" dirty="0" smtClean="0">
                <a:solidFill>
                  <a:srgbClr val="0070C0"/>
                </a:solidFill>
              </a:rPr>
              <a:t>     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по</a:t>
            </a:r>
            <a:r>
              <a:rPr lang="ru-RU" sz="4000" b="1" dirty="0" smtClean="0">
                <a:solidFill>
                  <a:schemeClr val="accent2"/>
                </a:solidFill>
              </a:rPr>
              <a:t>ёшь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   по</a:t>
            </a:r>
            <a:r>
              <a:rPr lang="ru-RU" sz="4000" b="1" dirty="0">
                <a:solidFill>
                  <a:schemeClr val="accent2"/>
                </a:solidFill>
              </a:rPr>
              <a:t>ё</a:t>
            </a:r>
            <a:r>
              <a:rPr lang="ru-RU" sz="4000" b="1" dirty="0" smtClean="0">
                <a:solidFill>
                  <a:schemeClr val="accent2"/>
                </a:solidFill>
              </a:rPr>
              <a:t>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2979" y="4656971"/>
            <a:ext cx="333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по</a:t>
            </a:r>
            <a:r>
              <a:rPr lang="ru-RU" sz="4000" b="1" dirty="0" smtClean="0">
                <a:solidFill>
                  <a:schemeClr val="accent2"/>
                </a:solidFill>
              </a:rPr>
              <a:t>ём</a:t>
            </a:r>
            <a:r>
              <a:rPr lang="ru-RU" sz="4000" b="1" dirty="0" smtClean="0">
                <a:solidFill>
                  <a:srgbClr val="0070C0"/>
                </a:solidFill>
              </a:rPr>
              <a:t>     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по</a:t>
            </a:r>
            <a:r>
              <a:rPr lang="ru-RU" sz="4000" b="1" dirty="0" smtClean="0">
                <a:solidFill>
                  <a:schemeClr val="accent2"/>
                </a:solidFill>
              </a:rPr>
              <a:t>ёте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b="1" dirty="0" err="1" smtClean="0">
                <a:solidFill>
                  <a:schemeClr val="accent5"/>
                </a:solidFill>
              </a:rPr>
              <a:t>по</a:t>
            </a:r>
            <a:r>
              <a:rPr lang="ru-RU" sz="4000" b="1" dirty="0" err="1" smtClean="0">
                <a:solidFill>
                  <a:schemeClr val="accent2"/>
                </a:solidFill>
              </a:rPr>
              <a:t>ю́т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ая выноска 7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29" y="1291405"/>
            <a:ext cx="10036628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Напиши́те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пра́вильной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фо́рме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3074" name="Picture 2" descr="C:\Users\Дарья\Documents\ЦТ ПсковГУ\Онлайн-Мактаб\2 класс\Новая папка (2)\899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7" t="55806" r="607" b="-11409"/>
          <a:stretch/>
        </p:blipFill>
        <p:spPr bwMode="auto">
          <a:xfrm>
            <a:off x="74870" y="2256789"/>
            <a:ext cx="11783176" cy="433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9357" y="3102600"/>
            <a:ext cx="9243441" cy="256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        по</a:t>
            </a:r>
            <a:r>
              <a:rPr lang="ru-RU" sz="4000" b="1" dirty="0" smtClean="0">
                <a:solidFill>
                  <a:schemeClr val="accent2"/>
                </a:solidFill>
              </a:rPr>
              <a:t>ют</a:t>
            </a:r>
            <a:r>
              <a:rPr lang="ru-RU" sz="4000" b="1" dirty="0" smtClean="0">
                <a:solidFill>
                  <a:srgbClr val="0070C0"/>
                </a:solidFill>
              </a:rPr>
              <a:t>                                по</a:t>
            </a:r>
            <a:r>
              <a:rPr lang="ru-RU" sz="4000" b="1" dirty="0" smtClean="0">
                <a:solidFill>
                  <a:schemeClr val="accent2"/>
                </a:solidFill>
              </a:rPr>
              <a:t>ём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         по</a:t>
            </a:r>
            <a:r>
              <a:rPr lang="ru-RU" sz="4000" b="1" dirty="0" smtClean="0">
                <a:solidFill>
                  <a:schemeClr val="accent2"/>
                </a:solidFill>
              </a:rPr>
              <a:t>ёт</a:t>
            </a:r>
            <a:r>
              <a:rPr lang="ru-RU" sz="4000" b="1" dirty="0" smtClean="0">
                <a:solidFill>
                  <a:srgbClr val="0070C0"/>
                </a:solidFill>
              </a:rPr>
              <a:t>                                по</a:t>
            </a:r>
            <a:r>
              <a:rPr lang="ru-RU" sz="4000" b="1" dirty="0" smtClean="0">
                <a:solidFill>
                  <a:schemeClr val="accent2"/>
                </a:solidFill>
              </a:rPr>
              <a:t>ёшь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 по</a:t>
            </a:r>
            <a:r>
              <a:rPr lang="ru-RU" sz="4000" b="1" dirty="0" smtClean="0">
                <a:solidFill>
                  <a:schemeClr val="accent2"/>
                </a:solidFill>
              </a:rPr>
              <a:t>ёте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 по</a:t>
            </a:r>
            <a:r>
              <a:rPr lang="ru-RU" sz="4000" b="1" dirty="0" smtClean="0">
                <a:solidFill>
                  <a:schemeClr val="accent2"/>
                </a:solidFill>
              </a:rPr>
              <a:t>ю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          по</a:t>
            </a:r>
            <a:r>
              <a:rPr lang="ru-RU" sz="4000" b="1" dirty="0" smtClean="0">
                <a:solidFill>
                  <a:schemeClr val="accent2"/>
                </a:solidFill>
              </a:rPr>
              <a:t>ёт</a:t>
            </a:r>
          </a:p>
        </p:txBody>
      </p:sp>
    </p:spTree>
    <p:extLst>
      <p:ext uri="{BB962C8B-B14F-4D97-AF65-F5344CB8AC3E}">
        <p14:creationId xmlns:p14="http://schemas.microsoft.com/office/powerpoint/2010/main" val="196314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ая выноска 7"/>
          <p:cNvSpPr/>
          <p:nvPr/>
        </p:nvSpPr>
        <p:spPr>
          <a:xfrm flipH="1">
            <a:off x="2377439" y="218364"/>
            <a:ext cx="7178039" cy="1137996"/>
          </a:xfrm>
          <a:prstGeom prst="wedgeRectCallout">
            <a:avLst>
              <a:gd name="adj1" fmla="val -15765"/>
              <a:gd name="adj2" fmla="val 2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Дома́шнее зада́ние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629" y="1291405"/>
            <a:ext cx="10036628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Напиши́те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пра́вильной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фо́рме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4098" name="Picture 2" descr="C:\Users\Дарья\Documents\ЦТ ПсковГУ\Онлайн-Мактаб\2 класс\Новая папка (2)\879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61" y="2060846"/>
            <a:ext cx="8118564" cy="446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08127" y="2550318"/>
            <a:ext cx="333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да</a:t>
            </a:r>
            <a:r>
              <a:rPr lang="ru-RU" sz="4000" b="1" dirty="0" smtClean="0">
                <a:solidFill>
                  <a:schemeClr val="accent2"/>
                </a:solidFill>
              </a:rPr>
              <a:t>ю́</a:t>
            </a:r>
            <a:r>
              <a:rPr lang="ru-RU" sz="4000" b="1" dirty="0" smtClean="0">
                <a:solidFill>
                  <a:srgbClr val="0070C0"/>
                </a:solidFill>
              </a:rPr>
              <a:t>     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да</a:t>
            </a:r>
            <a:r>
              <a:rPr lang="ru-RU" sz="4000" b="1" dirty="0">
                <a:solidFill>
                  <a:schemeClr val="accent2"/>
                </a:solidFill>
              </a:rPr>
              <a:t>ё</a:t>
            </a:r>
            <a:r>
              <a:rPr lang="ru-RU" sz="4000" b="1" dirty="0" smtClean="0">
                <a:solidFill>
                  <a:schemeClr val="accent2"/>
                </a:solidFill>
              </a:rPr>
              <a:t>шь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   да</a:t>
            </a:r>
            <a:r>
              <a:rPr lang="ru-RU" sz="4000" b="1" dirty="0">
                <a:solidFill>
                  <a:schemeClr val="accent2"/>
                </a:solidFill>
              </a:rPr>
              <a:t>ё</a:t>
            </a:r>
            <a:r>
              <a:rPr lang="ru-RU" sz="4000" b="1" dirty="0" smtClean="0">
                <a:solidFill>
                  <a:schemeClr val="accent2"/>
                </a:solidFill>
              </a:rPr>
              <a:t>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8978" y="2557125"/>
            <a:ext cx="333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 да</a:t>
            </a:r>
            <a:r>
              <a:rPr lang="ru-RU" sz="4000" b="1" dirty="0" smtClean="0">
                <a:solidFill>
                  <a:schemeClr val="accent2"/>
                </a:solidFill>
              </a:rPr>
              <a:t>ём</a:t>
            </a:r>
            <a:r>
              <a:rPr lang="ru-RU" sz="4000" b="1" dirty="0" smtClean="0">
                <a:solidFill>
                  <a:srgbClr val="0070C0"/>
                </a:solidFill>
              </a:rPr>
              <a:t>     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да</a:t>
            </a:r>
            <a:r>
              <a:rPr lang="ru-RU" sz="4000" b="1" dirty="0" smtClean="0">
                <a:solidFill>
                  <a:schemeClr val="accent2"/>
                </a:solidFill>
              </a:rPr>
              <a:t>ёте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</a:t>
            </a:r>
            <a:r>
              <a:rPr lang="ru-RU" sz="4000" b="1" dirty="0" err="1" smtClean="0">
                <a:solidFill>
                  <a:schemeClr val="accent5"/>
                </a:solidFill>
              </a:rPr>
              <a:t>да</a:t>
            </a:r>
            <a:r>
              <a:rPr lang="ru-RU" sz="4000" b="1" dirty="0" err="1" smtClean="0">
                <a:solidFill>
                  <a:schemeClr val="accent2"/>
                </a:solidFill>
              </a:rPr>
              <a:t>ю́т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8127" y="4727461"/>
            <a:ext cx="333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разда</a:t>
            </a:r>
            <a:r>
              <a:rPr lang="ru-RU" sz="4000" b="1" dirty="0" smtClean="0">
                <a:solidFill>
                  <a:schemeClr val="accent2"/>
                </a:solidFill>
              </a:rPr>
              <a:t>ю́</a:t>
            </a:r>
            <a:r>
              <a:rPr lang="ru-RU" sz="4000" b="1" dirty="0" smtClean="0">
                <a:solidFill>
                  <a:srgbClr val="0070C0"/>
                </a:solidFill>
              </a:rPr>
              <a:t>     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разда</a:t>
            </a:r>
            <a:r>
              <a:rPr lang="ru-RU" sz="4000" b="1" dirty="0" smtClean="0">
                <a:solidFill>
                  <a:schemeClr val="accent2"/>
                </a:solidFill>
              </a:rPr>
              <a:t>ёшь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   разда</a:t>
            </a:r>
            <a:r>
              <a:rPr lang="ru-RU" sz="4000" b="1" dirty="0" smtClean="0">
                <a:solidFill>
                  <a:schemeClr val="accent2"/>
                </a:solidFill>
              </a:rPr>
              <a:t>ёт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8352" y="4749232"/>
            <a:ext cx="333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разда</a:t>
            </a:r>
            <a:r>
              <a:rPr lang="ru-RU" sz="4000" b="1" dirty="0" smtClean="0">
                <a:solidFill>
                  <a:schemeClr val="accent2"/>
                </a:solidFill>
              </a:rPr>
              <a:t>ём</a:t>
            </a:r>
            <a:r>
              <a:rPr lang="ru-RU" sz="4000" b="1" dirty="0" smtClean="0">
                <a:solidFill>
                  <a:srgbClr val="0070C0"/>
                </a:solidFill>
              </a:rPr>
              <a:t>      </a:t>
            </a:r>
            <a:endParaRPr lang="ru-RU" sz="4000" b="1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70C0"/>
                </a:solidFill>
              </a:rPr>
              <a:t>разда</a:t>
            </a:r>
            <a:r>
              <a:rPr lang="ru-RU" sz="4000" b="1" dirty="0" smtClean="0">
                <a:solidFill>
                  <a:schemeClr val="accent2"/>
                </a:solidFill>
              </a:rPr>
              <a:t>ёте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5"/>
                </a:solidFill>
              </a:rPr>
              <a:t>  </a:t>
            </a:r>
            <a:r>
              <a:rPr lang="ru-RU" sz="4000" b="1" dirty="0" err="1" smtClean="0">
                <a:solidFill>
                  <a:schemeClr val="accent5"/>
                </a:solidFill>
              </a:rPr>
              <a:t>разда</a:t>
            </a:r>
            <a:r>
              <a:rPr lang="ru-RU" sz="4000" b="1" dirty="0" err="1" smtClean="0">
                <a:solidFill>
                  <a:schemeClr val="accent2"/>
                </a:solidFill>
              </a:rPr>
              <a:t>ю́т</a:t>
            </a:r>
            <a:endParaRPr lang="ru-RU" sz="40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9500" y="-1"/>
            <a:ext cx="4758267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Повторя́ем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вме́сте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2786715"/>
            <a:ext cx="12192000" cy="4702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numCol="3" rtlCol="0" anchor="ctr">
            <a:noAutofit/>
          </a:bodyPr>
          <a:lstStyle/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игра́ть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бе́гать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уме́ть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рисова́ть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пры́гать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писа́ть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помога́ть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отдыха́ть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полива́ть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мыть</a:t>
            </a: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чи́стить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цирк</a:t>
            </a: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акроба́ты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кло́уны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танцева́ть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петь</a:t>
            </a: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пода́рки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выступа́ть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раздава́ть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пра́здник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поздравля́ть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Но́вый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год</a:t>
            </a: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смотре́ть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r>
              <a:rPr lang="ru-RU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подмета́ть</a:t>
            </a: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1">
              <a:spcBef>
                <a:spcPct val="0"/>
              </a:spcBef>
            </a:pPr>
            <a:endParaRPr lang="ru-RU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026" name="Picture 2" descr="C:\Users\Дарья\Downloads\Презентация (1)\Презентация\33_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43" y="1804995"/>
            <a:ext cx="3573921" cy="34621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арья\Downloads\Презентация (1)\Презентация\33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26" y="2284544"/>
            <a:ext cx="4283076" cy="4149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арья\Downloads\Презентация (1)\Презентация\34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63" y="2807238"/>
            <a:ext cx="3601519" cy="3626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арья\Downloads\Презентация (1)\Презентация\42-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b="24272"/>
          <a:stretch/>
        </p:blipFill>
        <p:spPr bwMode="auto">
          <a:xfrm>
            <a:off x="7479569" y="646330"/>
            <a:ext cx="3802546" cy="37127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арья\Downloads\Презентация (1)\Презентация\WAS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8" r="42312" b="71831"/>
          <a:stretch/>
        </p:blipFill>
        <p:spPr bwMode="auto">
          <a:xfrm>
            <a:off x="6596896" y="1804995"/>
            <a:ext cx="4885248" cy="46363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арья\Downloads\Презентация (1)\Презентация\80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" b="33422" l="77000" r="94400">
                        <a14:foregroundMark x1="88133" y1="4489" x2="88133" y2="4489"/>
                        <a14:foregroundMark x1="88133" y1="4489" x2="88133" y2="4489"/>
                        <a14:foregroundMark x1="90067" y1="11089" x2="90067" y2="11089"/>
                        <a14:foregroundMark x1="90467" y1="12089" x2="90467" y2="12089"/>
                        <a14:foregroundMark x1="90733" y1="12933" x2="90733" y2="12933"/>
                        <a14:foregroundMark x1="80511" y1="15600" x2="80511" y2="1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89" r="5428" b="65447"/>
          <a:stretch/>
        </p:blipFill>
        <p:spPr bwMode="auto">
          <a:xfrm>
            <a:off x="9039520" y="912291"/>
            <a:ext cx="1878229" cy="35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Дарья\Downloads\Презентация (1)\Презентация\45069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3" t="34188" r="14694"/>
          <a:stretch/>
        </p:blipFill>
        <p:spPr bwMode="auto">
          <a:xfrm>
            <a:off x="7837049" y="3354153"/>
            <a:ext cx="3087586" cy="2932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4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9500" y="-1"/>
            <a:ext cx="4758267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Дикта́нт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Дарья\Documents\ЦТ ПсковГУ\Онлайн-Мактаб\2 класс\Новая папка (2)\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" y="1347787"/>
            <a:ext cx="12126913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9500" y="-1"/>
            <a:ext cx="4758267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есть на ёлке?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стои́т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 ёлкой?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6" descr="C:\Users\Дарья\Downloads\Презентация (1)\Презентация\elki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5" b="95679" l="9986" r="89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65" y="1200328"/>
            <a:ext cx="4859402" cy="48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арья\Downloads\Презентация (1)\Презентация\Do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100000" l="2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09" y="4566376"/>
            <a:ext cx="1811406" cy="18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арья\Downloads\Презентация (1)\Презентация\KONFET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00" b="67750" l="22250" r="56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31634" r="42900" b="30693"/>
          <a:stretch/>
        </p:blipFill>
        <p:spPr bwMode="auto">
          <a:xfrm>
            <a:off x="5157843" y="4654836"/>
            <a:ext cx="1580445" cy="163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арья\Downloads\Презентация (1)\Презентация\701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799" b="95729" l="68525" r="96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2" t="57399"/>
          <a:stretch/>
        </p:blipFill>
        <p:spPr bwMode="auto">
          <a:xfrm>
            <a:off x="6204858" y="4654836"/>
            <a:ext cx="2377440" cy="178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Дарья\Downloads\Презентация (1)\Презентация\701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7" b="64556" l="76075" r="95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39" t="26270" r="3602" b="31129"/>
          <a:stretch/>
        </p:blipFill>
        <p:spPr bwMode="auto">
          <a:xfrm rot="20222638">
            <a:off x="7109053" y="4175059"/>
            <a:ext cx="1063940" cy="126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1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546" y="1713684"/>
            <a:ext cx="11437595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indent="723900" algn="just" fontAlgn="base"/>
            <a:r>
              <a:rPr lang="ru-RU" sz="4000" b="1" dirty="0" err="1"/>
              <a:t>Ско́ро</a:t>
            </a:r>
            <a:r>
              <a:rPr lang="ru-RU" sz="4000" b="1" dirty="0"/>
              <a:t> </a:t>
            </a:r>
            <a:r>
              <a:rPr lang="ru-RU" sz="4000" b="1" dirty="0" err="1"/>
              <a:t>нового́дний</a:t>
            </a:r>
            <a:r>
              <a:rPr lang="ru-RU" sz="4000" b="1" dirty="0"/>
              <a:t> </a:t>
            </a:r>
            <a:r>
              <a:rPr lang="ru-RU" sz="4000" b="1" dirty="0" err="1"/>
              <a:t>пра́здник</a:t>
            </a:r>
            <a:r>
              <a:rPr lang="ru-RU" sz="4000" b="1" dirty="0"/>
              <a:t>. Все </a:t>
            </a:r>
            <a:r>
              <a:rPr lang="ru-RU" sz="4000" b="1" dirty="0" err="1"/>
              <a:t>де́ти</a:t>
            </a:r>
            <a:r>
              <a:rPr lang="ru-RU" sz="4000" b="1" dirty="0"/>
              <a:t> и </a:t>
            </a:r>
            <a:r>
              <a:rPr lang="ru-RU" sz="4000" b="1" dirty="0" err="1"/>
              <a:t>взро́слые</a:t>
            </a:r>
            <a:r>
              <a:rPr lang="ru-RU" sz="4000" b="1" dirty="0"/>
              <a:t> </a:t>
            </a:r>
            <a:r>
              <a:rPr lang="ru-RU" sz="4000" b="1" dirty="0" err="1"/>
              <a:t>лю́бят</a:t>
            </a:r>
            <a:r>
              <a:rPr lang="ru-RU" sz="4000" b="1" dirty="0"/>
              <a:t> </a:t>
            </a:r>
            <a:r>
              <a:rPr lang="ru-RU" sz="4000" b="1" dirty="0" err="1"/>
              <a:t>Но́вый</a:t>
            </a:r>
            <a:r>
              <a:rPr lang="ru-RU" sz="4000" b="1" dirty="0"/>
              <a:t> год. В </a:t>
            </a:r>
            <a:r>
              <a:rPr lang="ru-RU" sz="4000" b="1" dirty="0" err="1"/>
              <a:t>шко́ле</a:t>
            </a:r>
            <a:r>
              <a:rPr lang="ru-RU" sz="4000" b="1" dirty="0"/>
              <a:t> </a:t>
            </a:r>
            <a:r>
              <a:rPr lang="ru-RU" sz="4000" b="1" dirty="0" err="1"/>
              <a:t>бу́дет</a:t>
            </a:r>
            <a:r>
              <a:rPr lang="ru-RU" sz="4000" b="1" dirty="0"/>
              <a:t> </a:t>
            </a:r>
            <a:r>
              <a:rPr lang="ru-RU" sz="4000" b="1" dirty="0" err="1"/>
              <a:t>конце́рт</a:t>
            </a:r>
            <a:r>
              <a:rPr lang="ru-RU" sz="4000" b="1" dirty="0"/>
              <a:t>. </a:t>
            </a:r>
            <a:r>
              <a:rPr lang="ru-RU" sz="4000" b="1" dirty="0" err="1"/>
              <a:t>Де́вочки</a:t>
            </a:r>
            <a:r>
              <a:rPr lang="ru-RU" sz="4000" b="1" dirty="0"/>
              <a:t> </a:t>
            </a:r>
            <a:r>
              <a:rPr lang="ru-RU" sz="4000" b="1" dirty="0" err="1"/>
              <a:t>гото́вят</a:t>
            </a:r>
            <a:r>
              <a:rPr lang="ru-RU" sz="4000" b="1" dirty="0"/>
              <a:t> </a:t>
            </a:r>
            <a:r>
              <a:rPr lang="ru-RU" sz="4000" b="1" dirty="0" err="1"/>
              <a:t>та́нец</a:t>
            </a:r>
            <a:r>
              <a:rPr lang="ru-RU" sz="4000" b="1" dirty="0"/>
              <a:t> </a:t>
            </a:r>
            <a:r>
              <a:rPr lang="ru-RU" sz="4000" b="1" dirty="0" err="1"/>
              <a:t>снежи́нок</a:t>
            </a:r>
            <a:r>
              <a:rPr lang="ru-RU" sz="4000" b="1" dirty="0"/>
              <a:t>. </a:t>
            </a:r>
            <a:r>
              <a:rPr lang="ru-RU" sz="4000" b="1" dirty="0" err="1"/>
              <a:t>Барно</a:t>
            </a:r>
            <a:r>
              <a:rPr lang="ru-RU" sz="4000" b="1" dirty="0"/>
              <a:t>́ </a:t>
            </a:r>
            <a:r>
              <a:rPr lang="ru-RU" sz="4000" b="1" dirty="0" err="1"/>
              <a:t>бу́дет</a:t>
            </a:r>
            <a:r>
              <a:rPr lang="ru-RU" sz="4000" b="1" dirty="0"/>
              <a:t> петь. </a:t>
            </a:r>
            <a:r>
              <a:rPr lang="ru-RU" sz="4000" b="1" dirty="0" err="1"/>
              <a:t>Равша́н</a:t>
            </a:r>
            <a:r>
              <a:rPr lang="ru-RU" sz="4000" b="1" dirty="0"/>
              <a:t> и </a:t>
            </a:r>
            <a:r>
              <a:rPr lang="ru-RU" sz="4000" b="1" dirty="0" err="1"/>
              <a:t>Дами́р</a:t>
            </a:r>
            <a:r>
              <a:rPr lang="ru-RU" sz="4000" b="1" dirty="0"/>
              <a:t> </a:t>
            </a:r>
            <a:r>
              <a:rPr lang="ru-RU" sz="4000" b="1" dirty="0" err="1"/>
              <a:t>рису́ют</a:t>
            </a:r>
            <a:r>
              <a:rPr lang="ru-RU" sz="4000" b="1" dirty="0"/>
              <a:t> в </a:t>
            </a:r>
            <a:r>
              <a:rPr lang="ru-RU" sz="4000" b="1" dirty="0" err="1"/>
              <a:t>кла́ссе</a:t>
            </a:r>
            <a:r>
              <a:rPr lang="ru-RU" sz="4000" b="1" dirty="0"/>
              <a:t> на окне́. Это Дед </a:t>
            </a:r>
            <a:r>
              <a:rPr lang="ru-RU" sz="4000" b="1" dirty="0" err="1"/>
              <a:t>Моро́з</a:t>
            </a:r>
            <a:r>
              <a:rPr lang="ru-RU" sz="4000" b="1" dirty="0"/>
              <a:t> и </a:t>
            </a:r>
            <a:r>
              <a:rPr lang="ru-RU" sz="4000" b="1" dirty="0" err="1"/>
              <a:t>Снегу́рочка</a:t>
            </a:r>
            <a:r>
              <a:rPr lang="ru-RU" sz="4000" b="1" dirty="0"/>
              <a:t>. Все </a:t>
            </a:r>
            <a:r>
              <a:rPr lang="ru-RU" sz="4000" b="1" dirty="0" err="1"/>
              <a:t>де́ти</a:t>
            </a:r>
            <a:r>
              <a:rPr lang="ru-RU" sz="4000" b="1" dirty="0"/>
              <a:t> </a:t>
            </a:r>
            <a:r>
              <a:rPr lang="ru-RU" sz="4000" b="1" dirty="0" err="1"/>
              <a:t>наряжа́ют</a:t>
            </a:r>
            <a:r>
              <a:rPr lang="ru-RU" sz="4000" b="1" dirty="0"/>
              <a:t> ёлку.</a:t>
            </a:r>
            <a:endParaRPr lang="ru-RU" sz="4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61578" y="4406066"/>
            <a:ext cx="1041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4000" b="1" dirty="0" err="1"/>
              <a:t>Како́й</a:t>
            </a:r>
            <a:r>
              <a:rPr lang="ru-RU" sz="4000" b="1" dirty="0"/>
              <a:t> </a:t>
            </a:r>
            <a:r>
              <a:rPr lang="ru-RU" sz="4000" b="1" dirty="0" err="1"/>
              <a:t>ско́ро</a:t>
            </a:r>
            <a:r>
              <a:rPr lang="ru-RU" sz="4000" b="1" dirty="0"/>
              <a:t> </a:t>
            </a:r>
            <a:r>
              <a:rPr lang="ru-RU" sz="4000" b="1" dirty="0" err="1"/>
              <a:t>пра́здник</a:t>
            </a:r>
            <a:r>
              <a:rPr lang="ru-RU" sz="4000" b="1" dirty="0"/>
              <a:t>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1567" y="5113952"/>
            <a:ext cx="102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 err="1"/>
              <a:t>Ско́ро</a:t>
            </a:r>
            <a:r>
              <a:rPr lang="ru-RU" sz="4000" b="1" dirty="0"/>
              <a:t> </a:t>
            </a:r>
            <a:r>
              <a:rPr lang="ru-RU" sz="4000" b="1" dirty="0" err="1">
                <a:solidFill>
                  <a:schemeClr val="accent5"/>
                </a:solidFill>
              </a:rPr>
              <a:t>нового́дний</a:t>
            </a:r>
            <a:r>
              <a:rPr lang="ru-RU" sz="4000" b="1" dirty="0">
                <a:solidFill>
                  <a:schemeClr val="accent5"/>
                </a:solidFill>
              </a:rPr>
              <a:t> </a:t>
            </a:r>
            <a:r>
              <a:rPr lang="ru-RU" sz="4000" b="1" dirty="0" err="1">
                <a:solidFill>
                  <a:schemeClr val="accent5"/>
                </a:solidFill>
              </a:rPr>
              <a:t>пра́здник</a:t>
            </a:r>
            <a:r>
              <a:rPr lang="ru-RU" sz="4000" b="1" dirty="0"/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7531" y="4406066"/>
            <a:ext cx="1041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/>
              <a:t>Кто </a:t>
            </a:r>
            <a:r>
              <a:rPr lang="ru-RU" sz="4000" b="1" dirty="0" err="1"/>
              <a:t>лю́бит</a:t>
            </a:r>
            <a:r>
              <a:rPr lang="ru-RU" sz="4000" b="1" dirty="0"/>
              <a:t> </a:t>
            </a:r>
            <a:r>
              <a:rPr lang="ru-RU" sz="4000" b="1" dirty="0" err="1"/>
              <a:t>Но́вый</a:t>
            </a:r>
            <a:r>
              <a:rPr lang="ru-RU" sz="4000" b="1" dirty="0"/>
              <a:t> год?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1567" y="5145393"/>
            <a:ext cx="102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>
                <a:solidFill>
                  <a:schemeClr val="accent5"/>
                </a:solidFill>
              </a:rPr>
              <a:t>Все </a:t>
            </a:r>
            <a:r>
              <a:rPr lang="ru-RU" sz="4000" b="1" dirty="0" err="1">
                <a:solidFill>
                  <a:schemeClr val="accent5"/>
                </a:solidFill>
              </a:rPr>
              <a:t>де́ти</a:t>
            </a:r>
            <a:r>
              <a:rPr lang="ru-RU" sz="4000" b="1" dirty="0">
                <a:solidFill>
                  <a:schemeClr val="accent5"/>
                </a:solidFill>
              </a:rPr>
              <a:t> и </a:t>
            </a:r>
            <a:r>
              <a:rPr lang="ru-RU" sz="4000" b="1" dirty="0" err="1">
                <a:solidFill>
                  <a:schemeClr val="accent5"/>
                </a:solidFill>
              </a:rPr>
              <a:t>взро́слые</a:t>
            </a:r>
            <a:r>
              <a:rPr lang="ru-RU" sz="4000" b="1" dirty="0"/>
              <a:t> </a:t>
            </a:r>
            <a:r>
              <a:rPr lang="ru-RU" sz="4000" b="1" dirty="0" err="1"/>
              <a:t>лю́бят</a:t>
            </a:r>
            <a:r>
              <a:rPr lang="ru-RU" sz="4000" b="1" dirty="0"/>
              <a:t> </a:t>
            </a:r>
            <a:r>
              <a:rPr lang="ru-RU" sz="4000" b="1" dirty="0" err="1"/>
              <a:t>Но́вый</a:t>
            </a:r>
            <a:r>
              <a:rPr lang="ru-RU" sz="4000" b="1" dirty="0"/>
              <a:t> год.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7531" y="4406066"/>
            <a:ext cx="1041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4000" b="1" dirty="0"/>
              <a:t>Что </a:t>
            </a:r>
            <a:r>
              <a:rPr lang="ru-RU" sz="4000" b="1" dirty="0" err="1"/>
              <a:t>бу́дет</a:t>
            </a:r>
            <a:r>
              <a:rPr lang="ru-RU" sz="4000" b="1" dirty="0"/>
              <a:t> в </a:t>
            </a:r>
            <a:r>
              <a:rPr lang="ru-RU" sz="4000" b="1" dirty="0" err="1"/>
              <a:t>шко́ле</a:t>
            </a:r>
            <a:r>
              <a:rPr lang="ru-RU" sz="4000" b="1" dirty="0"/>
              <a:t>? 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81567" y="5168658"/>
            <a:ext cx="102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/>
              <a:t>В </a:t>
            </a:r>
            <a:r>
              <a:rPr lang="ru-RU" sz="4000" b="1" dirty="0" err="1"/>
              <a:t>шко́ле</a:t>
            </a:r>
            <a:r>
              <a:rPr lang="ru-RU" sz="4000" b="1" dirty="0"/>
              <a:t> </a:t>
            </a:r>
            <a:r>
              <a:rPr lang="ru-RU" sz="4000" b="1" dirty="0" err="1"/>
              <a:t>бу́дет</a:t>
            </a:r>
            <a:r>
              <a:rPr lang="ru-RU" sz="4000" b="1" dirty="0"/>
              <a:t> </a:t>
            </a:r>
            <a:r>
              <a:rPr lang="ru-RU" sz="4000" b="1" dirty="0" err="1">
                <a:solidFill>
                  <a:schemeClr val="accent5"/>
                </a:solidFill>
              </a:rPr>
              <a:t>конце́рт</a:t>
            </a:r>
            <a:r>
              <a:rPr lang="ru-RU" sz="4000" b="1" dirty="0"/>
              <a:t>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59931" y="4428055"/>
            <a:ext cx="1041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 err="1"/>
              <a:t>Како́й</a:t>
            </a:r>
            <a:r>
              <a:rPr lang="ru-RU" sz="4000" b="1" dirty="0"/>
              <a:t> </a:t>
            </a:r>
            <a:r>
              <a:rPr lang="ru-RU" sz="4000" b="1" dirty="0" err="1"/>
              <a:t>та́нец</a:t>
            </a:r>
            <a:r>
              <a:rPr lang="ru-RU" sz="4000" b="1" dirty="0"/>
              <a:t> </a:t>
            </a:r>
            <a:r>
              <a:rPr lang="ru-RU" sz="4000" b="1" dirty="0" err="1"/>
              <a:t>гото́вят</a:t>
            </a:r>
            <a:r>
              <a:rPr lang="ru-RU" sz="4000" b="1" dirty="0"/>
              <a:t> </a:t>
            </a:r>
            <a:r>
              <a:rPr lang="ru-RU" sz="4000" b="1" dirty="0" err="1"/>
              <a:t>де́вочки</a:t>
            </a:r>
            <a:r>
              <a:rPr lang="ru-RU" sz="4000" b="1" dirty="0"/>
              <a:t>? 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233966" y="5214813"/>
            <a:ext cx="102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 err="1"/>
              <a:t>Де́вочки</a:t>
            </a:r>
            <a:r>
              <a:rPr lang="ru-RU" sz="4000" b="1" dirty="0"/>
              <a:t> </a:t>
            </a:r>
            <a:r>
              <a:rPr lang="ru-RU" sz="4000" b="1" dirty="0" err="1"/>
              <a:t>гото́вят</a:t>
            </a:r>
            <a:r>
              <a:rPr lang="ru-RU" sz="4000" b="1" dirty="0"/>
              <a:t> </a:t>
            </a:r>
            <a:r>
              <a:rPr lang="ru-RU" sz="4000" b="1" dirty="0" err="1">
                <a:solidFill>
                  <a:schemeClr val="accent5"/>
                </a:solidFill>
              </a:rPr>
              <a:t>та́нец</a:t>
            </a:r>
            <a:r>
              <a:rPr lang="ru-RU" sz="4000" b="1" dirty="0">
                <a:solidFill>
                  <a:schemeClr val="accent5"/>
                </a:solidFill>
              </a:rPr>
              <a:t> </a:t>
            </a:r>
            <a:r>
              <a:rPr lang="ru-RU" sz="4000" b="1" dirty="0" err="1">
                <a:solidFill>
                  <a:schemeClr val="accent5"/>
                </a:solidFill>
              </a:rPr>
              <a:t>снежи́нок</a:t>
            </a:r>
            <a:r>
              <a:rPr lang="ru-RU" sz="4000" b="1" dirty="0"/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3966" y="4459406"/>
            <a:ext cx="1041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4000" b="1" dirty="0"/>
              <a:t>Что </a:t>
            </a:r>
            <a:r>
              <a:rPr lang="ru-RU" sz="4000" b="1" dirty="0" err="1"/>
              <a:t>бу́дет</a:t>
            </a:r>
            <a:r>
              <a:rPr lang="ru-RU" sz="4000" b="1" dirty="0"/>
              <a:t> </a:t>
            </a:r>
            <a:r>
              <a:rPr lang="ru-RU" sz="4000" b="1" dirty="0" err="1"/>
              <a:t>де́лать</a:t>
            </a:r>
            <a:r>
              <a:rPr lang="ru-RU" sz="4000" b="1" dirty="0"/>
              <a:t> </a:t>
            </a:r>
            <a:r>
              <a:rPr lang="ru-RU" sz="4000" b="1" dirty="0" err="1"/>
              <a:t>Барно</a:t>
            </a:r>
            <a:r>
              <a:rPr lang="ru-RU" sz="4000" b="1" dirty="0"/>
              <a:t>́? </a:t>
            </a:r>
            <a:r>
              <a:rPr lang="ru-RU" sz="4000" b="1" dirty="0" smtClean="0"/>
              <a:t>  </a:t>
            </a:r>
            <a:endParaRPr lang="ru-RU" sz="4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35613" y="5172020"/>
            <a:ext cx="102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 err="1"/>
              <a:t>Барно</a:t>
            </a:r>
            <a:r>
              <a:rPr lang="ru-RU" sz="4000" b="1" dirty="0"/>
              <a:t>́ </a:t>
            </a:r>
            <a:r>
              <a:rPr lang="ru-RU" sz="4000" b="1" dirty="0" err="1"/>
              <a:t>бу́дет</a:t>
            </a:r>
            <a:r>
              <a:rPr lang="ru-RU" sz="4000" b="1" dirty="0"/>
              <a:t> </a:t>
            </a:r>
            <a:r>
              <a:rPr lang="ru-RU" sz="4000" b="1" dirty="0">
                <a:solidFill>
                  <a:schemeClr val="accent5"/>
                </a:solidFill>
              </a:rPr>
              <a:t>петь</a:t>
            </a:r>
            <a:r>
              <a:rPr lang="ru-RU" sz="4000" b="1" dirty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7531" y="4517753"/>
            <a:ext cx="1041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/>
              <a:t>Что </a:t>
            </a:r>
            <a:r>
              <a:rPr lang="ru-RU" sz="4000" b="1" dirty="0" err="1"/>
              <a:t>де́лают</a:t>
            </a:r>
            <a:r>
              <a:rPr lang="ru-RU" sz="4000" b="1" dirty="0"/>
              <a:t> </a:t>
            </a:r>
            <a:r>
              <a:rPr lang="ru-RU" sz="4000" b="1" dirty="0" err="1"/>
              <a:t>Равша́н</a:t>
            </a:r>
            <a:r>
              <a:rPr lang="ru-RU" sz="4000" b="1" dirty="0"/>
              <a:t> и </a:t>
            </a:r>
            <a:r>
              <a:rPr lang="ru-RU" sz="4000" b="1" dirty="0" err="1"/>
              <a:t>Дами́р</a:t>
            </a:r>
            <a:r>
              <a:rPr lang="ru-RU" sz="4000" b="1" dirty="0"/>
              <a:t>? </a:t>
            </a:r>
            <a:r>
              <a:rPr lang="ru-RU" sz="4000" b="1" dirty="0" smtClean="0"/>
              <a:t>  </a:t>
            </a:r>
            <a:endParaRPr lang="ru-RU" sz="4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35614" y="5214813"/>
            <a:ext cx="102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4000" b="1" dirty="0" err="1"/>
              <a:t>Равша́н</a:t>
            </a:r>
            <a:r>
              <a:rPr lang="ru-RU" sz="4000" b="1" dirty="0"/>
              <a:t> и </a:t>
            </a:r>
            <a:r>
              <a:rPr lang="ru-RU" sz="4000" b="1" dirty="0" err="1"/>
              <a:t>Дами́р</a:t>
            </a:r>
            <a:r>
              <a:rPr lang="ru-RU" sz="4000" b="1" dirty="0"/>
              <a:t> </a:t>
            </a:r>
            <a:r>
              <a:rPr lang="ru-RU" sz="4000" b="1" dirty="0" err="1">
                <a:solidFill>
                  <a:schemeClr val="accent5"/>
                </a:solidFill>
              </a:rPr>
              <a:t>рису́ют</a:t>
            </a:r>
            <a:r>
              <a:rPr lang="ru-RU" sz="4000" b="1" dirty="0">
                <a:solidFill>
                  <a:schemeClr val="accent5"/>
                </a:solidFill>
              </a:rPr>
              <a:t> в </a:t>
            </a:r>
            <a:r>
              <a:rPr lang="ru-RU" sz="4000" b="1" dirty="0" err="1">
                <a:solidFill>
                  <a:schemeClr val="accent5"/>
                </a:solidFill>
              </a:rPr>
              <a:t>кла́ссе</a:t>
            </a:r>
            <a:r>
              <a:rPr lang="ru-RU" sz="4000" b="1" dirty="0">
                <a:solidFill>
                  <a:schemeClr val="accent5"/>
                </a:solidFill>
              </a:rPr>
              <a:t> на окне́</a:t>
            </a:r>
            <a:r>
              <a:rPr lang="ru-RU" sz="4000" b="1" dirty="0"/>
              <a:t>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542" y="4459406"/>
            <a:ext cx="10411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4000" b="1" dirty="0"/>
              <a:t>Что </a:t>
            </a:r>
            <a:r>
              <a:rPr lang="ru-RU" sz="4000" b="1" dirty="0" err="1"/>
              <a:t>де́лают</a:t>
            </a:r>
            <a:r>
              <a:rPr lang="ru-RU" sz="4000" b="1" dirty="0"/>
              <a:t> все </a:t>
            </a:r>
            <a:r>
              <a:rPr lang="ru-RU" sz="4000" b="1" dirty="0" err="1"/>
              <a:t>де́ти</a:t>
            </a:r>
            <a:r>
              <a:rPr lang="ru-RU" sz="4000" b="1" dirty="0"/>
              <a:t>? </a:t>
            </a:r>
            <a:r>
              <a:rPr lang="ru-RU" sz="4000" b="1" dirty="0" smtClean="0"/>
              <a:t>  </a:t>
            </a:r>
            <a:endParaRPr lang="ru-RU" sz="4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09649" y="5214813"/>
            <a:ext cx="1026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4000" b="1" dirty="0"/>
              <a:t>Все </a:t>
            </a:r>
            <a:r>
              <a:rPr lang="ru-RU" sz="4000" b="1" dirty="0" err="1"/>
              <a:t>де́ти</a:t>
            </a:r>
            <a:r>
              <a:rPr lang="ru-RU" sz="4000" b="1" dirty="0"/>
              <a:t> </a:t>
            </a:r>
            <a:r>
              <a:rPr lang="ru-RU" sz="4000" b="1" dirty="0" err="1">
                <a:solidFill>
                  <a:schemeClr val="accent5"/>
                </a:solidFill>
              </a:rPr>
              <a:t>наряжа́ют</a:t>
            </a:r>
            <a:r>
              <a:rPr lang="ru-RU" sz="4000" b="1" dirty="0">
                <a:solidFill>
                  <a:schemeClr val="accent5"/>
                </a:solidFill>
              </a:rPr>
              <a:t> ёлку</a:t>
            </a:r>
            <a:r>
              <a:rPr lang="ru-RU" sz="4000" b="1" dirty="0"/>
              <a:t>. 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-1"/>
            <a:ext cx="7410450" cy="76944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Нового́дний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пра́здник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528E-6 -4.91094E-6 L -0.00078 -0.157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8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build="allAtOnce"/>
      <p:bldP spid="19" grpId="0" build="allAtOnce"/>
      <p:bldP spid="21" grpId="0" build="allAtOnce"/>
      <p:bldP spid="23" grpId="0" build="allAtOnce"/>
      <p:bldP spid="25" grpId="0" build="allAtOnce"/>
      <p:bldP spid="27" grpId="0" build="allAtOnce"/>
      <p:bldP spid="29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8748</TotalTime>
  <Words>291</Words>
  <Application>Microsoft Office PowerPoint</Application>
  <PresentationFormat>Произвольный</PresentationFormat>
  <Paragraphs>128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Русский язык</vt:lpstr>
      <vt:lpstr>Русский язык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User</dc:creator>
  <cp:lastModifiedBy>Дарья</cp:lastModifiedBy>
  <cp:revision>874</cp:revision>
  <dcterms:created xsi:type="dcterms:W3CDTF">2021-03-15T14:27:32Z</dcterms:created>
  <dcterms:modified xsi:type="dcterms:W3CDTF">2021-10-14T03:42:53Z</dcterms:modified>
</cp:coreProperties>
</file>