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360" r:id="rId3"/>
    <p:sldId id="346" r:id="rId4"/>
    <p:sldId id="397" r:id="rId5"/>
    <p:sldId id="345" r:id="rId6"/>
    <p:sldId id="385" r:id="rId7"/>
    <p:sldId id="398" r:id="rId8"/>
    <p:sldId id="396" r:id="rId9"/>
    <p:sldId id="32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A5DA"/>
    <a:srgbClr val="ED1E24"/>
    <a:srgbClr val="EE2A76"/>
    <a:srgbClr val="DFDCEF"/>
    <a:srgbClr val="9896BD"/>
    <a:srgbClr val="ABB0B6"/>
    <a:srgbClr val="EBF7F7"/>
    <a:srgbClr val="288FC2"/>
    <a:srgbClr val="2BA1CB"/>
    <a:srgbClr val="539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8580" autoAdjust="0"/>
  </p:normalViewPr>
  <p:slideViewPr>
    <p:cSldViewPr snapToGrid="0">
      <p:cViewPr>
        <p:scale>
          <a:sx n="44" d="100"/>
          <a:sy n="44" d="100"/>
        </p:scale>
        <p:origin x="-3012" y="-1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1C0E-0A44-4BB3-85A2-E1E52F5EDEC1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4A0AB-F4A5-45EB-8F94-5582FE49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1665" y="3303132"/>
            <a:ext cx="3396343" cy="917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5631" y="3235398"/>
            <a:ext cx="4975322" cy="140433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</a:p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и моя семья»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8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88951" y="677108"/>
            <a:ext cx="5223165" cy="13542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Слова́</a:t>
            </a:r>
            <a:r>
              <a:rPr kumimoji="0" lang="ru-RU" sz="6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6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уро́ка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1831" y="2677558"/>
            <a:ext cx="10687796" cy="3418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3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ма́ма</a:t>
            </a:r>
          </a:p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па́па</a:t>
            </a:r>
          </a:p>
          <a:p>
            <a:pPr marL="0" lvl="1" algn="ctr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ба́бушка</a:t>
            </a:r>
          </a:p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де́душка</a:t>
            </a:r>
          </a:p>
          <a:p>
            <a:pPr marL="0" lvl="1" algn="ctr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брат</a:t>
            </a:r>
          </a:p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сестра́</a:t>
            </a:r>
            <a:endParaRPr lang="ru-R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endParaRPr lang="ru-RU" sz="4000" b="1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63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арья\Downloads\Презентация (1)\Презентация\69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9" t="2123" r="32959" b="50000"/>
          <a:stretch/>
        </p:blipFill>
        <p:spPr bwMode="auto">
          <a:xfrm>
            <a:off x="1753967" y="2204017"/>
            <a:ext cx="3107267" cy="436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39197" y="1519714"/>
            <a:ext cx="6064655" cy="1368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ru-RU" sz="6600" b="1" dirty="0" err="1" smtClean="0">
                <a:solidFill>
                  <a:srgbClr val="56A5DA"/>
                </a:solidFill>
                <a:ea typeface="+mj-ea"/>
                <a:cs typeface="+mj-cs"/>
              </a:rPr>
              <a:t>па́па</a:t>
            </a:r>
            <a:r>
              <a:rPr lang="ru-RU" sz="6600" b="1" dirty="0" smtClean="0">
                <a:solidFill>
                  <a:srgbClr val="56A5DA"/>
                </a:solidFill>
                <a:ea typeface="+mj-ea"/>
                <a:cs typeface="+mj-cs"/>
              </a:rPr>
              <a:t> и </a:t>
            </a:r>
            <a:r>
              <a:rPr lang="ru-RU" sz="6600" b="1" dirty="0" err="1" smtClean="0">
                <a:solidFill>
                  <a:srgbClr val="56A5DA"/>
                </a:solidFill>
                <a:ea typeface="+mj-ea"/>
                <a:cs typeface="+mj-cs"/>
              </a:rPr>
              <a:t>ма́ма</a:t>
            </a:r>
            <a:endParaRPr lang="ru-RU" sz="6600" b="1" dirty="0" smtClean="0">
              <a:solidFill>
                <a:srgbClr val="56A5DA"/>
              </a:solidFill>
              <a:ea typeface="+mj-ea"/>
              <a:cs typeface="+mj-cs"/>
            </a:endParaRPr>
          </a:p>
        </p:txBody>
      </p:sp>
      <p:pic>
        <p:nvPicPr>
          <p:cNvPr id="7" name="Picture 3" descr="C:\Users\Дарья\Downloads\Презентация (1)\Презентация\69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8" t="3792" r="2949" b="48331"/>
          <a:stretch/>
        </p:blipFill>
        <p:spPr bwMode="auto">
          <a:xfrm>
            <a:off x="7195820" y="2356417"/>
            <a:ext cx="3847319" cy="436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974609" y="835410"/>
            <a:ext cx="6064655" cy="1368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ru-RU" sz="6600" b="1" dirty="0" err="1" smtClean="0">
                <a:solidFill>
                  <a:srgbClr val="56A5DA"/>
                </a:solidFill>
                <a:ea typeface="+mj-ea"/>
                <a:cs typeface="+mj-cs"/>
              </a:rPr>
              <a:t>ба́бушка</a:t>
            </a:r>
            <a:r>
              <a:rPr lang="ru-RU" sz="6600" b="1" dirty="0" smtClean="0">
                <a:solidFill>
                  <a:srgbClr val="56A5DA"/>
                </a:solidFill>
                <a:ea typeface="+mj-ea"/>
                <a:cs typeface="+mj-cs"/>
              </a:rPr>
              <a:t> и </a:t>
            </a:r>
            <a:r>
              <a:rPr lang="ru-RU" sz="6600" b="1" dirty="0" err="1" smtClean="0">
                <a:solidFill>
                  <a:srgbClr val="56A5DA"/>
                </a:solidFill>
                <a:ea typeface="+mj-ea"/>
                <a:cs typeface="+mj-cs"/>
              </a:rPr>
              <a:t>де́душка</a:t>
            </a:r>
            <a:endParaRPr lang="ru-RU" sz="6600" b="1" dirty="0" smtClean="0">
              <a:solidFill>
                <a:srgbClr val="56A5DA"/>
              </a:solidFill>
              <a:ea typeface="+mj-ea"/>
              <a:cs typeface="+mj-cs"/>
            </a:endParaRPr>
          </a:p>
        </p:txBody>
      </p:sp>
      <p:pic>
        <p:nvPicPr>
          <p:cNvPr id="1028" name="Picture 4" descr="C:\Users\Дарья\Downloads\Презентация (1)\Презентация\25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45" b="77502"/>
          <a:stretch/>
        </p:blipFill>
        <p:spPr bwMode="auto">
          <a:xfrm>
            <a:off x="1945051" y="1893779"/>
            <a:ext cx="7733716" cy="46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942281" y="1519714"/>
            <a:ext cx="6064655" cy="1368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rgbClr val="56A5DA"/>
                </a:solidFill>
                <a:ea typeface="+mj-ea"/>
                <a:cs typeface="+mj-cs"/>
              </a:rPr>
              <a:t>брат и сестра́</a:t>
            </a:r>
          </a:p>
        </p:txBody>
      </p:sp>
    </p:spTree>
    <p:extLst>
      <p:ext uri="{BB962C8B-B14F-4D97-AF65-F5344CB8AC3E}">
        <p14:creationId xmlns:p14="http://schemas.microsoft.com/office/powerpoint/2010/main" val="3861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8" grpId="0"/>
      <p:bldP spid="8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ownloads\Презентация (1)\Презентация\mehmondostli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2" y="1"/>
            <a:ext cx="129296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316162"/>
            <a:ext cx="2219925" cy="9233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/>
                </a:solidFill>
              </a:rPr>
              <a:t>па́па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9488" y="268162"/>
            <a:ext cx="3155639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/>
                </a:solidFill>
              </a:rPr>
              <a:t>де́душка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6290" y="2967336"/>
            <a:ext cx="2568515" cy="9233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chemeClr val="accent1"/>
                </a:solidFill>
              </a:rPr>
              <a:t>Зумра́д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6544" y="254770"/>
            <a:ext cx="2568515" cy="175432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/>
                </a:solidFill>
              </a:rPr>
              <a:t>сестра́ </a:t>
            </a:r>
            <a:r>
              <a:rPr lang="ru-RU" sz="5400" b="1" dirty="0" err="1" smtClean="0">
                <a:solidFill>
                  <a:schemeClr val="accent1"/>
                </a:solidFill>
              </a:rPr>
              <a:t>Озода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52688" y="268162"/>
            <a:ext cx="3155639" cy="923330"/>
          </a:xfrm>
          <a:prstGeom prst="rect">
            <a:avLst/>
          </a:prstGeom>
          <a:ln>
            <a:solidFill>
              <a:srgbClr val="ED1E2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/>
                </a:solidFill>
              </a:rPr>
              <a:t>ба́бушка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30507" y="3715483"/>
            <a:ext cx="2219925" cy="923330"/>
          </a:xfrm>
          <a:prstGeom prst="rect">
            <a:avLst/>
          </a:prstGeom>
          <a:ln>
            <a:solidFill>
              <a:srgbClr val="ED1E2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/>
                </a:solidFill>
              </a:rPr>
              <a:t>ма́ма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80118" y="0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 descr="C:\Users\Дарья\Documents\ЦТ ПсковГУ\Онлайн-Мактаб\2 класс\Новая папка (2)\645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" t="3701" r="4318" b="53526"/>
          <a:stretch/>
        </p:blipFill>
        <p:spPr bwMode="auto">
          <a:xfrm>
            <a:off x="852054" y="1305178"/>
            <a:ext cx="10332746" cy="22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рья\Documents\ЦТ ПсковГУ\Онлайн-Мактаб\2 класс\Новая папка (2)\645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53006" r="2973" b="4815"/>
          <a:stretch/>
        </p:blipFill>
        <p:spPr bwMode="auto">
          <a:xfrm>
            <a:off x="999510" y="3799714"/>
            <a:ext cx="10339451" cy="221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" name="Picture 10" descr="C:\Users\Дарья\Documents\ЦТ ПсковГУ\Онлайн-Мактаб\2 класс\Новая папка (2)\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41"/>
          <a:stretch/>
        </p:blipFill>
        <p:spPr bwMode="auto">
          <a:xfrm>
            <a:off x="637768" y="2346386"/>
            <a:ext cx="1796711" cy="425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арья\Documents\ЦТ ПсковГУ\Онлайн-Мактаб\2 класс\Новая папка (2)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46" y="1951334"/>
            <a:ext cx="2829441" cy="29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Дарья\Documents\ЦТ ПсковГУ\Онлайн-Мактаб\2 класс\Новая папка (2)\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r="17581"/>
          <a:stretch/>
        </p:blipFill>
        <p:spPr bwMode="auto">
          <a:xfrm>
            <a:off x="6575766" y="2346386"/>
            <a:ext cx="1873429" cy="385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Дарья\Documents\ЦТ ПсковГУ\Онлайн-Мактаб\2 класс\Новая папка (2)\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228" y="677108"/>
            <a:ext cx="1981989" cy="364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199596" y="1178202"/>
            <a:ext cx="3633485" cy="1368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rgbClr val="56A5DA"/>
                </a:solidFill>
                <a:ea typeface="+mj-ea"/>
                <a:cs typeface="+mj-cs"/>
              </a:rPr>
              <a:t>врач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41523" y="4466790"/>
            <a:ext cx="3633485" cy="1368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ru-RU" sz="4800" b="1" dirty="0" err="1" smtClean="0">
                <a:solidFill>
                  <a:srgbClr val="56A5DA"/>
                </a:solidFill>
                <a:ea typeface="+mj-ea"/>
                <a:cs typeface="+mj-cs"/>
              </a:rPr>
              <a:t>учи́тельница</a:t>
            </a:r>
            <a:endParaRPr lang="ru-RU" sz="4800" b="1" dirty="0" smtClean="0">
              <a:solidFill>
                <a:srgbClr val="56A5DA"/>
              </a:solidFill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13451" y="977779"/>
            <a:ext cx="3633485" cy="1368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ru-RU" sz="5400" b="1" dirty="0" err="1" smtClean="0">
                <a:solidFill>
                  <a:srgbClr val="56A5DA"/>
                </a:solidFill>
                <a:ea typeface="+mj-ea"/>
                <a:cs typeface="+mj-cs"/>
              </a:rPr>
              <a:t>архите́ктор</a:t>
            </a:r>
            <a:endParaRPr lang="ru-RU" sz="5400" b="1" dirty="0" smtClean="0">
              <a:solidFill>
                <a:srgbClr val="56A5DA"/>
              </a:solidFill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58515" y="4209273"/>
            <a:ext cx="3633485" cy="1368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ru-RU" sz="5400" b="1" dirty="0" err="1" smtClean="0">
                <a:solidFill>
                  <a:srgbClr val="56A5DA"/>
                </a:solidFill>
                <a:ea typeface="+mj-ea"/>
                <a:cs typeface="+mj-cs"/>
              </a:rPr>
              <a:t>бизнесме́н</a:t>
            </a:r>
            <a:endParaRPr lang="ru-RU" sz="5400" b="1" dirty="0" smtClean="0">
              <a:solidFill>
                <a:srgbClr val="56A5DA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77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605" y="2348345"/>
            <a:ext cx="11284527" cy="624786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4000" b="1" dirty="0" err="1" smtClean="0"/>
              <a:t>ба́бушка</a:t>
            </a:r>
            <a:endParaRPr lang="ru-RU" sz="4000" b="1" dirty="0" smtClean="0"/>
          </a:p>
          <a:p>
            <a:r>
              <a:rPr lang="ru-RU" sz="4000" b="1" dirty="0" err="1" smtClean="0"/>
              <a:t>ма́ма</a:t>
            </a:r>
            <a:endParaRPr lang="ru-RU" sz="4000" b="1" dirty="0" smtClean="0"/>
          </a:p>
          <a:p>
            <a:r>
              <a:rPr lang="ru-RU" sz="4000" b="1" dirty="0" err="1" smtClean="0"/>
              <a:t>де́душка</a:t>
            </a:r>
            <a:endParaRPr lang="ru-RU" sz="4000" b="1" dirty="0" smtClean="0"/>
          </a:p>
          <a:p>
            <a:r>
              <a:rPr lang="ru-RU" sz="4000" b="1" dirty="0" err="1" smtClean="0"/>
              <a:t>па́па</a:t>
            </a:r>
            <a:endParaRPr lang="ru-RU" sz="4000" b="1" dirty="0" smtClean="0"/>
          </a:p>
          <a:p>
            <a:r>
              <a:rPr lang="ru-RU" sz="4000" b="1" dirty="0" smtClean="0"/>
              <a:t>брат</a:t>
            </a:r>
          </a:p>
          <a:p>
            <a:r>
              <a:rPr lang="ru-RU" sz="4000" b="1" dirty="0" smtClean="0"/>
              <a:t>сестра́</a:t>
            </a:r>
          </a:p>
          <a:p>
            <a:endParaRPr lang="ru-RU" sz="4000" b="1" dirty="0" smtClean="0"/>
          </a:p>
          <a:p>
            <a:endParaRPr lang="ru-RU" sz="4000" b="1" dirty="0" smtClean="0"/>
          </a:p>
          <a:p>
            <a:endParaRPr lang="ru-RU" sz="4000" b="1" dirty="0" smtClean="0"/>
          </a:p>
          <a:p>
            <a:endParaRPr lang="ru-RU" sz="4000" b="1" dirty="0" smtClean="0"/>
          </a:p>
          <a:p>
            <a:endParaRPr lang="ru-RU" sz="4000" b="1" dirty="0" smtClean="0"/>
          </a:p>
          <a:p>
            <a:pPr algn="r"/>
            <a:r>
              <a:rPr lang="ru-RU" sz="4000" b="1" dirty="0" smtClean="0"/>
              <a:t>врач</a:t>
            </a:r>
          </a:p>
          <a:p>
            <a:pPr algn="r"/>
            <a:r>
              <a:rPr lang="ru-RU" sz="4000" b="1" dirty="0" err="1" smtClean="0"/>
              <a:t>учи́тельница</a:t>
            </a:r>
            <a:endParaRPr lang="ru-RU" sz="4000" b="1" dirty="0" smtClean="0"/>
          </a:p>
          <a:p>
            <a:pPr algn="r"/>
            <a:r>
              <a:rPr lang="ru-RU" sz="4000" b="1" dirty="0" err="1" smtClean="0"/>
              <a:t>архите́ктор</a:t>
            </a:r>
            <a:endParaRPr lang="ru-RU" sz="4000" b="1" dirty="0" smtClean="0"/>
          </a:p>
          <a:p>
            <a:pPr algn="r"/>
            <a:r>
              <a:rPr lang="ru-RU" sz="4000" b="1" dirty="0" err="1" smtClean="0"/>
              <a:t>бизнесме́н</a:t>
            </a:r>
            <a:endParaRPr lang="ru-RU" sz="4000" b="1" dirty="0"/>
          </a:p>
        </p:txBody>
      </p:sp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Дарья\Documents\ЦТ ПсковГУ\Онлайн-Мактаб\2 класс\Новая папка (2)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7" y="2033593"/>
            <a:ext cx="2060018" cy="214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арья\Documents\ЦТ ПсковГУ\Онлайн-Мактаб\2 класс\Новая папка (2)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95"/>
            <a:ext cx="1728002" cy="199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арья\Documents\ЦТ ПсковГУ\Онлайн-Мактаб\2 класс\Новая папка (2)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523" y="2139704"/>
            <a:ext cx="913736" cy="227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251" y="1261646"/>
            <a:ext cx="8629650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Соедини́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сло́во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карти́нкой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2053" name="Picture 5" descr="C:\Users\Дарья\Documents\ЦТ ПсковГУ\Онлайн-Мактаб\2 класс\Новая папка (2)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929" y="4580173"/>
            <a:ext cx="1268218" cy="193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арья\Documents\ЦТ ПсковГУ\Онлайн-Мактаб\2 класс\Новая папка (2)\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82" y="2130242"/>
            <a:ext cx="1315493" cy="16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Дарья\Documents\ЦТ ПсковГУ\Онлайн-Мактаб\2 класс\Новая папка (2)\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10" y="218364"/>
            <a:ext cx="1411022" cy="259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Дарья\Documents\ЦТ ПсковГУ\Онлайн-Мактаб\2 класс\Новая папка (2)\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00" y="3681791"/>
            <a:ext cx="1073409" cy="29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Дарья\Documents\ЦТ ПсковГУ\Онлайн-Мактаб\2 класс\Новая папка (2)\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26" y="4413581"/>
            <a:ext cx="790683" cy="197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Дарья\Documents\ЦТ ПсковГУ\Онлайн-Мактаб\2 класс\Новая папка (2)\8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41"/>
          <a:stretch/>
        </p:blipFill>
        <p:spPr bwMode="auto">
          <a:xfrm>
            <a:off x="2776796" y="3798493"/>
            <a:ext cx="1193158" cy="282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Дарья\Documents\ЦТ ПсковГУ\Онлайн-Мактаб\2 класс\Новая папка (2)\9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r="17581"/>
          <a:stretch/>
        </p:blipFill>
        <p:spPr bwMode="auto">
          <a:xfrm>
            <a:off x="6532209" y="2291910"/>
            <a:ext cx="1397910" cy="287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82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арья\Downloads\Презентация (1)\Презентация\52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943"/>
            <a:ext cx="5814759" cy="581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7356" y="1592551"/>
            <a:ext cx="6112524" cy="26776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 встречи на следующем уроке!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6930</TotalTime>
  <Words>93</Words>
  <Application>Microsoft Office PowerPoint</Application>
  <PresentationFormat>Произвольный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Дарья</cp:lastModifiedBy>
  <cp:revision>711</cp:revision>
  <dcterms:created xsi:type="dcterms:W3CDTF">2021-03-15T14:27:32Z</dcterms:created>
  <dcterms:modified xsi:type="dcterms:W3CDTF">2021-10-12T17:28:30Z</dcterms:modified>
</cp:coreProperties>
</file>