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360" r:id="rId3"/>
    <p:sldId id="417" r:id="rId4"/>
    <p:sldId id="418" r:id="rId5"/>
    <p:sldId id="419" r:id="rId6"/>
    <p:sldId id="398" r:id="rId7"/>
    <p:sldId id="410" r:id="rId8"/>
    <p:sldId id="413" r:id="rId9"/>
    <p:sldId id="414" r:id="rId10"/>
    <p:sldId id="416" r:id="rId11"/>
    <p:sldId id="421" r:id="rId12"/>
    <p:sldId id="420" r:id="rId13"/>
    <p:sldId id="422" r:id="rId14"/>
    <p:sldId id="3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E24"/>
    <a:srgbClr val="288FC2"/>
    <a:srgbClr val="EE2A76"/>
    <a:srgbClr val="DFDCEF"/>
    <a:srgbClr val="9896BD"/>
    <a:srgbClr val="ABB0B6"/>
    <a:srgbClr val="EBF7F7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75" d="100"/>
          <a:sy n="75" d="100"/>
        </p:scale>
        <p:origin x="-1254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38175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252" y="1435265"/>
            <a:ext cx="10826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7913" algn="just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зову́т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Маша. Мне 8 лет. Я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учу́сь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второ́м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кла́ссе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мой друг. Его́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зову́т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Андре́й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Ему́ 9 лет. А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моя́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подру́га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Её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зову́т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Мари́на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Ей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то́же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лет. А вот мой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бра́тик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Ему́ 2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го́да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806700" y="5027741"/>
            <a:ext cx="9315507" cy="1593849"/>
            <a:chOff x="2806700" y="5027741"/>
            <a:chExt cx="9315507" cy="1593849"/>
          </a:xfrm>
        </p:grpSpPr>
        <p:sp>
          <p:nvSpPr>
            <p:cNvPr id="4" name="TextBox 3"/>
            <p:cNvSpPr txBox="1"/>
            <p:nvPr/>
          </p:nvSpPr>
          <p:spPr>
            <a:xfrm>
              <a:off x="2806700" y="5439946"/>
              <a:ext cx="8752254" cy="7694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Нарисуйте Машу и её друзей   </a:t>
              </a:r>
              <a:endPara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anose="02000508030000020003" pitchFamily="2" charset="0"/>
              </a:endParaRPr>
            </a:p>
          </p:txBody>
        </p:sp>
        <p:pic>
          <p:nvPicPr>
            <p:cNvPr id="4098" name="Picture 2" descr="C:\Users\Дарья\Downloads\Презентация (1)\Презентация\urok8-9_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50" b="96168" l="2231" r="95801">
                          <a14:foregroundMark x1="75066" y1="34489" x2="82677" y2="26095"/>
                          <a14:foregroundMark x1="36745" y1="89964" x2="74278" y2="53832"/>
                          <a14:foregroundMark x1="54593" y1="92336" x2="70341" y2="71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42" y="5027741"/>
              <a:ext cx="2216265" cy="1593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1" y="1261646"/>
            <a:ext cx="565052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6" name="Picture 2" descr="C:\Users\Дарья\Documents\ЦТ ПсковГУ\Онлайн-Мактаб\2 класс\Новая папка\186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2" y="2628900"/>
            <a:ext cx="109458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Дарья\Documents\ЦТ ПсковГУ\Онлайн-Мактаб\2 класс\Новая папка\00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69" y="1851731"/>
            <a:ext cx="8382186" cy="48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1" y="1261646"/>
            <a:ext cx="565052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это?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23255" y="1261646"/>
            <a:ext cx="8243887" cy="5628971"/>
            <a:chOff x="1923255" y="1261646"/>
            <a:chExt cx="8243887" cy="5628971"/>
          </a:xfrm>
        </p:grpSpPr>
        <p:pic>
          <p:nvPicPr>
            <p:cNvPr id="3074" name="Picture 2" descr="C:\Users\Дарья\Documents\ЦТ ПсковГУ\Онлайн-Мактаб\2 класс\Новая папка\09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255" y="1356360"/>
              <a:ext cx="8243887" cy="553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49699" y="1261646"/>
              <a:ext cx="4191001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Мой или моя?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anose="0200050803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7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2659" y="2101426"/>
            <a:ext cx="6112524" cy="26776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в следующей четверти!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Дарья\Downloads\Презентация\Презентация\_0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3" b="9712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51" y="1325400"/>
            <a:ext cx="2873040" cy="46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арья\Downloads\Презентация\Презентация\_01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9" b="952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017"/>
            <a:ext cx="3751385" cy="61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8516" y="3360089"/>
            <a:ext cx="7162800" cy="140433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«Повторяем»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Оди́н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одна́ или одно́?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050" name="Picture 2" descr="C:\Users\Дарья\Documents\ЦТ ПсковГУ\Онлайн-Мактаб\2 класс\Новая папка\09809867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967038"/>
            <a:ext cx="10698162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2172" y="2905981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один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6472" y="2905981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372" y="2905981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472" y="3425250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2772" y="3871181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2367" y="3882137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4372" y="2905981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один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5072" y="3425249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один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222" y="3871181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один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8728" y="3425248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одно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6370" y="3882137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одно</a:t>
            </a:r>
            <a:endParaRPr lang="ru-RU" sz="32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1" y="1261646"/>
            <a:ext cx="565052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или две?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3074" name="Picture 2" descr="C:\Users\Дарья\Documents\ЦТ ПсковГУ\Онлайн-Мактаб\2 класс\Новая папка\-09-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905125"/>
            <a:ext cx="1083151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2672" y="3094737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9411" y="3590899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372" y="4069774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9078" y="3590898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6172" y="4069773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2145" y="3094736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две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9895" y="3107437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две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7612" y="3590899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две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1511" y="4069774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две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1945" y="4069774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две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7778" y="3107437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</a:t>
            </a:r>
            <a:endParaRPr lang="ru-RU" sz="32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рья\Documents\ЦТ ПсковГУ\Онлайн-Мактаб\2 класс\Новая папка\029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36" y="0"/>
            <a:ext cx="9298834" cy="68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20446" y="0"/>
            <a:ext cx="371227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Повторя́ем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3172" y="565445"/>
            <a:ext cx="16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Привет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53" y="1708148"/>
            <a:ext cx="2571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тебя зовут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53" y="3279807"/>
            <a:ext cx="2571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 как тебя зовут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3998" y="4450307"/>
            <a:ext cx="1936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Сколько тебе лет</a:t>
            </a:r>
            <a:endParaRPr lang="ru-RU" sz="2800" b="1" dirty="0">
              <a:solidFill>
                <a:srgbClr val="288FC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4065" y="5671114"/>
            <a:ext cx="1936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 сколько тебе лет</a:t>
            </a:r>
            <a:endParaRPr lang="ru-RU" sz="28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r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20446" y="0"/>
            <a:ext cx="371227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Повторя́ем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100" y="2397048"/>
            <a:ext cx="12026900" cy="3477875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шко́ла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учени́к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ученики́</a:t>
            </a: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де́вочка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окно́</a:t>
            </a: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де́ти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я́блоко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перо́</a:t>
            </a:r>
          </a:p>
          <a:p>
            <a:pPr indent="257175"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</a:t>
            </a: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кре́сло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су́мка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ру́чка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пена́л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кни́ги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кра́ски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рези́нка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точи́лка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каранда́ш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7175"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0" y="1388020"/>
            <a:ext cx="16891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5808" y="1385876"/>
            <a:ext cx="1689100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0712" y="1362880"/>
            <a:ext cx="16891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8812" y="1362879"/>
            <a:ext cx="1689100" cy="7694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573" y="2397047"/>
            <a:ext cx="12026900" cy="3477875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шко́ла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00B0F0"/>
                </a:solidFill>
              </a:rPr>
              <a:t>учени́к</a:t>
            </a:r>
            <a:endParaRPr lang="ru-RU" sz="4400" b="1" dirty="0" smtClean="0">
              <a:solidFill>
                <a:srgbClr val="00B0F0"/>
              </a:solidFill>
            </a:endParaRPr>
          </a:p>
          <a:p>
            <a:pPr indent="257175" algn="just"/>
            <a:r>
              <a:rPr lang="ru-RU" sz="4400" b="1" dirty="0" smtClean="0">
                <a:solidFill>
                  <a:srgbClr val="7030A0"/>
                </a:solidFill>
              </a:rPr>
              <a:t>ученики́</a:t>
            </a:r>
          </a:p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учени́ца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де́вочка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smtClean="0">
                <a:solidFill>
                  <a:schemeClr val="accent6"/>
                </a:solidFill>
              </a:rPr>
              <a:t>окно́</a:t>
            </a:r>
          </a:p>
          <a:p>
            <a:pPr indent="257175" algn="just"/>
            <a:r>
              <a:rPr lang="ru-RU" sz="4400" b="1" dirty="0" err="1" smtClean="0">
                <a:solidFill>
                  <a:srgbClr val="7030A0"/>
                </a:solidFill>
              </a:rPr>
              <a:t>де́ти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chemeClr val="accent6"/>
                </a:solidFill>
              </a:rPr>
              <a:t>я́блоко</a:t>
            </a:r>
            <a:endParaRPr lang="ru-RU" sz="4400" b="1" dirty="0" smtClean="0">
              <a:solidFill>
                <a:schemeClr val="accent6"/>
              </a:solidFill>
            </a:endParaRPr>
          </a:p>
          <a:p>
            <a:pPr indent="257175" algn="just"/>
            <a:r>
              <a:rPr lang="ru-RU" sz="4400" b="1" dirty="0" smtClean="0">
                <a:solidFill>
                  <a:schemeClr val="accent6"/>
                </a:solidFill>
              </a:rPr>
              <a:t>перо</a:t>
            </a:r>
            <a:r>
              <a:rPr lang="ru-RU" sz="4400" b="1" dirty="0" smtClean="0">
                <a:solidFill>
                  <a:schemeClr val="bg1"/>
                </a:solidFill>
              </a:rPr>
              <a:t>́</a:t>
            </a:r>
          </a:p>
          <a:p>
            <a:pPr indent="257175" algn="just"/>
            <a:r>
              <a:rPr lang="ru-RU" sz="4400" b="1" dirty="0" smtClean="0">
                <a:solidFill>
                  <a:srgbClr val="00B0F0"/>
                </a:solidFill>
              </a:rPr>
              <a:t>стол</a:t>
            </a:r>
          </a:p>
          <a:p>
            <a:pPr indent="257175" algn="just"/>
            <a:r>
              <a:rPr lang="ru-RU" sz="4400" b="1" dirty="0" err="1" smtClean="0">
                <a:solidFill>
                  <a:schemeClr val="accent6"/>
                </a:solidFill>
              </a:rPr>
              <a:t>кре́сло</a:t>
            </a:r>
            <a:endParaRPr lang="ru-RU" sz="4400" b="1" dirty="0" smtClean="0">
              <a:solidFill>
                <a:schemeClr val="accent6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су́мка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ру́чка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00B0F0"/>
                </a:solidFill>
              </a:rPr>
              <a:t>пена́л</a:t>
            </a:r>
            <a:endParaRPr lang="ru-RU" sz="4400" b="1" dirty="0" smtClean="0">
              <a:solidFill>
                <a:srgbClr val="00B0F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7030A0"/>
                </a:solidFill>
              </a:rPr>
              <a:t>кни́ги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7030A0"/>
                </a:solidFill>
              </a:rPr>
              <a:t>кра́ски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рези́нка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FF0000"/>
                </a:solidFill>
              </a:rPr>
              <a:t>точи́лка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indent="257175" algn="just"/>
            <a:r>
              <a:rPr lang="ru-RU" sz="4400" b="1" dirty="0" err="1" smtClean="0">
                <a:solidFill>
                  <a:srgbClr val="00B0F0"/>
                </a:solidFill>
              </a:rPr>
              <a:t>каранда́ш</a:t>
            </a:r>
            <a:endParaRPr lang="ru-RU" sz="4400" b="1" dirty="0" smtClean="0">
              <a:solidFill>
                <a:srgbClr val="00B0F0"/>
              </a:solidFill>
            </a:endParaRPr>
          </a:p>
          <a:p>
            <a:pPr indent="257175" algn="just"/>
            <a:r>
              <a:rPr lang="ru-RU" sz="4400" b="1" dirty="0" smtClean="0">
                <a:solidFill>
                  <a:srgbClr val="00B0F0"/>
                </a:solidFill>
              </a:rPr>
              <a:t>стул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38175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Слу́шаем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диало́г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252" y="1435266"/>
            <a:ext cx="6079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твои краски?</a:t>
            </a:r>
          </a:p>
          <a:p>
            <a:pPr marL="685800" indent="-685800" algn="just">
              <a:buFontTx/>
              <a:buChar char="-"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это мои краски.</a:t>
            </a:r>
          </a:p>
          <a:p>
            <a:pPr marL="685800" indent="-685800" algn="just">
              <a:buFontTx/>
              <a:buChar char="-"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это не мои краски. У меня есть карандаш,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нет красок.</a:t>
            </a:r>
          </a:p>
        </p:txBody>
      </p:sp>
      <p:pic>
        <p:nvPicPr>
          <p:cNvPr id="22" name="Picture 2" descr="C:\Users\Дарья\Downloads\Презентация (1)\Презентация\_25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100000" l="3533" r="98505">
                        <a14:foregroundMark x1="47826" y1="50792" x2="54620" y2="4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94" y="1805353"/>
            <a:ext cx="4892188" cy="50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78346" y="771294"/>
            <a:ext cx="6079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или НЕТ?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142" y="2146379"/>
            <a:ext cx="8439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Это мой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портфе́ль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твой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пена́л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Это моя́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146" name="Picture 2" descr="C:\Users\Дарья\Downloads\Презентация\Презентация\urok8-9_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6" b="99627" l="1905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41" y="1279125"/>
            <a:ext cx="2683315" cy="27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арья\Downloads\Презентация\Презентация\urok8-9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17" y="3334449"/>
            <a:ext cx="195317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арья\Downloads\Презентация\Презентация\urok8-9_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87" y="4702874"/>
            <a:ext cx="2336917" cy="1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10859"/>
              </p:ext>
            </p:extLst>
          </p:nvPr>
        </p:nvGraphicFramePr>
        <p:xfrm>
          <a:off x="609600" y="2110154"/>
          <a:ext cx="7432432" cy="41734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6216"/>
                <a:gridCol w="3716216"/>
              </a:tblGrid>
              <a:tr h="90942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ОДИН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МНОГО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63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26772" y="30342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стол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0280" y="1072865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ку́кла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7744" y="1792456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бу́квы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0280" y="2316841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дома́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9131" y="3017544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доска́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0280" y="3812031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шко́лы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2572" y="4676856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су́мка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5085" y="5512575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глаза́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816" y="938718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поля́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0862" y="182781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я́хты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8680" y="747090"/>
            <a:ext cx="20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юла́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7215E-6 L -0.68854 0.413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20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3862E-6 L -0.50963 0.301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15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59464E-7 L -0.41914 0.181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9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4862E-6 L -0.18854 0.161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80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95E-6 L -0.70585 0.127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9" y="6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05223E-6 L -0.31523 0.038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19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26416E-6 L -0.74805 0.026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1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54749E-6 L -0.20182 -0.128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-6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27317E-6 L -0.06536 0.577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8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66004E-6 L -0.02708 0.758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37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25861E-7 L -0.36536 0.526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26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8167</TotalTime>
  <Words>246</Words>
  <Application>Microsoft Office PowerPoint</Application>
  <PresentationFormat>Произвольный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828</cp:revision>
  <dcterms:created xsi:type="dcterms:W3CDTF">2021-03-15T14:27:32Z</dcterms:created>
  <dcterms:modified xsi:type="dcterms:W3CDTF">2021-08-23T06:36:29Z</dcterms:modified>
</cp:coreProperties>
</file>