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360" r:id="rId3"/>
    <p:sldId id="417" r:id="rId4"/>
    <p:sldId id="418" r:id="rId5"/>
    <p:sldId id="419" r:id="rId6"/>
    <p:sldId id="398" r:id="rId7"/>
    <p:sldId id="410" r:id="rId8"/>
    <p:sldId id="413" r:id="rId9"/>
    <p:sldId id="414" r:id="rId10"/>
    <p:sldId id="416" r:id="rId11"/>
    <p:sldId id="421" r:id="rId12"/>
    <p:sldId id="420" r:id="rId13"/>
    <p:sldId id="422" r:id="rId14"/>
    <p:sldId id="32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E24"/>
    <a:srgbClr val="288FC2"/>
    <a:srgbClr val="EE2A76"/>
    <a:srgbClr val="DFDCEF"/>
    <a:srgbClr val="9896BD"/>
    <a:srgbClr val="ABB0B6"/>
    <a:srgbClr val="EBF7F7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>
        <p:scale>
          <a:sx n="75" d="100"/>
          <a:sy n="75" d="100"/>
        </p:scale>
        <p:origin x="-1254" y="-7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638175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2252" y="1435265"/>
            <a:ext cx="108267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77913" algn="just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зову́т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Маша. Мне 8 лет. Я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учени́ца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Я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учу́сь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второ́м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кла́ссе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Это мой друг. Его́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зову́т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Андре́й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Ему́ 9 лет. А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э́то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моя́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подру́га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Её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зову́т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Мари́на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Ей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то́же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 лет. А вот мой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бра́тик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Ему́ 2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го́да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806700" y="5027741"/>
            <a:ext cx="9315507" cy="1593849"/>
            <a:chOff x="2806700" y="5027741"/>
            <a:chExt cx="9315507" cy="1593849"/>
          </a:xfrm>
        </p:grpSpPr>
        <p:sp>
          <p:nvSpPr>
            <p:cNvPr id="4" name="TextBox 3"/>
            <p:cNvSpPr txBox="1"/>
            <p:nvPr/>
          </p:nvSpPr>
          <p:spPr>
            <a:xfrm>
              <a:off x="2806700" y="5439946"/>
              <a:ext cx="8752254" cy="76944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Нарисуйте Машу и её друзей   </a:t>
              </a:r>
              <a:endPara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  <p:pic>
          <p:nvPicPr>
            <p:cNvPr id="4098" name="Picture 2" descr="C:\Users\Дарья\Downloads\Презентация (1)\Презентация\urok8-9_08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650" b="96168" l="2231" r="95801">
                          <a14:foregroundMark x1="75066" y1="34489" x2="82677" y2="26095"/>
                          <a14:foregroundMark x1="36745" y1="89964" x2="74278" y2="53832"/>
                          <a14:foregroundMark x1="54593" y1="92336" x2="70341" y2="713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5942" y="5027741"/>
              <a:ext cx="2216265" cy="15938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50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это?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6" name="Picture 2" descr="C:\Users\Дарья\Documents\ЦТ ПсковГУ\Онлайн-Мактаб\2 класс\Новая папка\186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52" y="2628900"/>
            <a:ext cx="10945812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23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Дарья\Documents\ЦТ ПсковГУ\Онлайн-Мактаб\2 класс\Новая папка\003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169" y="1851731"/>
            <a:ext cx="8382186" cy="480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это?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74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923255" y="1261646"/>
            <a:ext cx="8243887" cy="5628971"/>
            <a:chOff x="1923255" y="1261646"/>
            <a:chExt cx="8243887" cy="5628971"/>
          </a:xfrm>
        </p:grpSpPr>
        <p:pic>
          <p:nvPicPr>
            <p:cNvPr id="3074" name="Picture 2" descr="C:\Users\Дарья\Documents\ЦТ ПсковГУ\Онлайн-Мактаб\2 класс\Новая папка\098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255" y="1356360"/>
              <a:ext cx="8243887" cy="5534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949699" y="1261646"/>
              <a:ext cx="4191001" cy="646331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Мой или моя?</a:t>
              </a:r>
              <a:endPara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opisi" panose="02000508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376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2659" y="2101426"/>
            <a:ext cx="6112524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в следующей четверти!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 descr="C:\Users\Дарья\Downloads\Презентация\Презентация\_01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23" b="9712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451" y="1325400"/>
            <a:ext cx="2873040" cy="467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арья\Downloads\Презентация\Презентация\_01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9" b="9529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3017"/>
            <a:ext cx="3751385" cy="610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8516" y="3360089"/>
            <a:ext cx="7162800" cy="140433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«Повторяем»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Оди́н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одна́ или одно́?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\09809867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2967038"/>
            <a:ext cx="10698162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302172" y="2905981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один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6472" y="2905981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одна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66372" y="2905981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одна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99472" y="3425250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одна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2772" y="3871181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одна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22367" y="3882137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одна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14372" y="2905981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один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95072" y="3425249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один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7222" y="3871181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один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38728" y="3425248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одно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66370" y="3882137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одно</a:t>
            </a:r>
            <a:endParaRPr lang="ru-RU" sz="32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02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или две?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3074" name="Picture 2" descr="C:\Users\Дарья\Documents\ЦТ ПсковГУ\Онлайн-Мактаб\2 класс\Новая папка\-09-9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2905125"/>
            <a:ext cx="10831512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92672" y="3094737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29411" y="3590899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1372" y="4069774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99078" y="3590898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36172" y="4069773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два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52145" y="3094736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две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09895" y="3107437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две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57612" y="3590899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две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1511" y="4069774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две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01945" y="4069774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две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177778" y="3107437"/>
            <a:ext cx="1253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два</a:t>
            </a:r>
            <a:endParaRPr lang="ru-RU" sz="32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42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рья\Documents\ЦТ ПсковГУ\Онлайн-Мактаб\2 класс\Новая папка\0298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36" y="0"/>
            <a:ext cx="9298834" cy="681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33172" y="565445"/>
            <a:ext cx="1631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Привет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19553" y="1708148"/>
            <a:ext cx="2571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Как тебя зовут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15053" y="3279807"/>
            <a:ext cx="2571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 как тебя зовут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03998" y="4450307"/>
            <a:ext cx="1936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Сколько тебе лет</a:t>
            </a:r>
            <a:endParaRPr lang="ru-RU" sz="2800" b="1" dirty="0">
              <a:solidFill>
                <a:srgbClr val="288FC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84065" y="5671114"/>
            <a:ext cx="1936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 сколько тебе лет</a:t>
            </a:r>
            <a:endParaRPr lang="ru-RU" sz="28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51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r="-8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5100" y="2397048"/>
            <a:ext cx="12026900" cy="3477875"/>
          </a:xfrm>
          <a:prstGeom prst="rect">
            <a:avLst/>
          </a:prstGeom>
          <a:noFill/>
        </p:spPr>
        <p:txBody>
          <a:bodyPr wrap="square" numCol="4" rtlCol="0">
            <a:spAutoFit/>
          </a:bodyPr>
          <a:lstStyle/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шко́ла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учени́к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ученики́</a:t>
            </a: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учени́ца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де́вочка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окно́</a:t>
            </a: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де́ти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я́блоко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перо́</a:t>
            </a:r>
          </a:p>
          <a:p>
            <a:pPr indent="257175"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</a:t>
            </a: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кре́сло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су́мка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ру́чка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пена́л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кни́ги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кра́ски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рези́нка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точи́лка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каранда́ш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57175"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стул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6500" y="1388020"/>
            <a:ext cx="1689100" cy="76944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75808" y="1385876"/>
            <a:ext cx="1689100" cy="76944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20712" y="1362880"/>
            <a:ext cx="1689100" cy="76944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098812" y="1362879"/>
            <a:ext cx="1689100" cy="769441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0573" y="2397047"/>
            <a:ext cx="12026900" cy="3477875"/>
          </a:xfrm>
          <a:prstGeom prst="rect">
            <a:avLst/>
          </a:prstGeom>
          <a:noFill/>
        </p:spPr>
        <p:txBody>
          <a:bodyPr wrap="square" numCol="4" rtlCol="0">
            <a:spAutoFit/>
          </a:bodyPr>
          <a:lstStyle/>
          <a:p>
            <a:pPr indent="257175" algn="just"/>
            <a:r>
              <a:rPr lang="ru-RU" sz="4400" b="1" dirty="0" err="1" smtClean="0">
                <a:solidFill>
                  <a:srgbClr val="FF0000"/>
                </a:solidFill>
              </a:rPr>
              <a:t>шко́ла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00B0F0"/>
                </a:solidFill>
              </a:rPr>
              <a:t>учени́к</a:t>
            </a:r>
            <a:endParaRPr lang="ru-RU" sz="4400" b="1" dirty="0" smtClean="0">
              <a:solidFill>
                <a:srgbClr val="00B0F0"/>
              </a:solidFill>
            </a:endParaRPr>
          </a:p>
          <a:p>
            <a:pPr indent="257175" algn="just"/>
            <a:r>
              <a:rPr lang="ru-RU" sz="4400" b="1" dirty="0" smtClean="0">
                <a:solidFill>
                  <a:srgbClr val="7030A0"/>
                </a:solidFill>
              </a:rPr>
              <a:t>ученики́</a:t>
            </a:r>
          </a:p>
          <a:p>
            <a:pPr indent="257175" algn="just"/>
            <a:r>
              <a:rPr lang="ru-RU" sz="4400" b="1" dirty="0" err="1" smtClean="0">
                <a:solidFill>
                  <a:srgbClr val="FF0000"/>
                </a:solidFill>
              </a:rPr>
              <a:t>учени́ца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FF0000"/>
                </a:solidFill>
              </a:rPr>
              <a:t>де́вочка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indent="257175" algn="just"/>
            <a:r>
              <a:rPr lang="ru-RU" sz="4400" b="1" dirty="0" smtClean="0">
                <a:solidFill>
                  <a:schemeClr val="accent6"/>
                </a:solidFill>
              </a:rPr>
              <a:t>окно́</a:t>
            </a:r>
          </a:p>
          <a:p>
            <a:pPr indent="257175" algn="just"/>
            <a:r>
              <a:rPr lang="ru-RU" sz="4400" b="1" dirty="0" err="1" smtClean="0">
                <a:solidFill>
                  <a:srgbClr val="7030A0"/>
                </a:solidFill>
              </a:rPr>
              <a:t>де́ти</a:t>
            </a:r>
            <a:endParaRPr lang="ru-RU" sz="4400" b="1" dirty="0" smtClean="0">
              <a:solidFill>
                <a:srgbClr val="7030A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chemeClr val="accent6"/>
                </a:solidFill>
              </a:rPr>
              <a:t>я́блоко</a:t>
            </a:r>
            <a:endParaRPr lang="ru-RU" sz="4400" b="1" dirty="0" smtClean="0">
              <a:solidFill>
                <a:schemeClr val="accent6"/>
              </a:solidFill>
            </a:endParaRPr>
          </a:p>
          <a:p>
            <a:pPr indent="257175" algn="just"/>
            <a:r>
              <a:rPr lang="ru-RU" sz="4400" b="1" dirty="0" smtClean="0">
                <a:solidFill>
                  <a:schemeClr val="accent6"/>
                </a:solidFill>
              </a:rPr>
              <a:t>перо</a:t>
            </a:r>
            <a:r>
              <a:rPr lang="ru-RU" sz="4400" b="1" dirty="0" smtClean="0">
                <a:solidFill>
                  <a:schemeClr val="bg1"/>
                </a:solidFill>
              </a:rPr>
              <a:t>́</a:t>
            </a:r>
          </a:p>
          <a:p>
            <a:pPr indent="257175" algn="just"/>
            <a:r>
              <a:rPr lang="ru-RU" sz="4400" b="1" dirty="0" smtClean="0">
                <a:solidFill>
                  <a:srgbClr val="00B0F0"/>
                </a:solidFill>
              </a:rPr>
              <a:t>стол</a:t>
            </a:r>
          </a:p>
          <a:p>
            <a:pPr indent="257175" algn="just"/>
            <a:r>
              <a:rPr lang="ru-RU" sz="4400" b="1" dirty="0" err="1" smtClean="0">
                <a:solidFill>
                  <a:schemeClr val="accent6"/>
                </a:solidFill>
              </a:rPr>
              <a:t>кре́сло</a:t>
            </a:r>
            <a:endParaRPr lang="ru-RU" sz="4400" b="1" dirty="0" smtClean="0">
              <a:solidFill>
                <a:schemeClr val="accent6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FF0000"/>
                </a:solidFill>
              </a:rPr>
              <a:t>су́мка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FF0000"/>
                </a:solidFill>
              </a:rPr>
              <a:t>ру́чка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00B0F0"/>
                </a:solidFill>
              </a:rPr>
              <a:t>пена́л</a:t>
            </a:r>
            <a:endParaRPr lang="ru-RU" sz="4400" b="1" dirty="0" smtClean="0">
              <a:solidFill>
                <a:srgbClr val="00B0F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7030A0"/>
                </a:solidFill>
              </a:rPr>
              <a:t>кни́ги</a:t>
            </a:r>
            <a:endParaRPr lang="ru-RU" sz="4400" b="1" dirty="0" smtClean="0">
              <a:solidFill>
                <a:srgbClr val="7030A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7030A0"/>
                </a:solidFill>
              </a:rPr>
              <a:t>кра́ски</a:t>
            </a:r>
            <a:endParaRPr lang="ru-RU" sz="4400" b="1" dirty="0" smtClean="0">
              <a:solidFill>
                <a:srgbClr val="7030A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FF0000"/>
                </a:solidFill>
              </a:rPr>
              <a:t>рези́нка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FF0000"/>
                </a:solidFill>
              </a:rPr>
              <a:t>точи́лка</a:t>
            </a:r>
            <a:endParaRPr lang="ru-RU" sz="4400" b="1" dirty="0" smtClean="0">
              <a:solidFill>
                <a:srgbClr val="FF0000"/>
              </a:solidFill>
            </a:endParaRPr>
          </a:p>
          <a:p>
            <a:pPr indent="257175" algn="just"/>
            <a:r>
              <a:rPr lang="ru-RU" sz="4400" b="1" dirty="0" err="1" smtClean="0">
                <a:solidFill>
                  <a:srgbClr val="00B0F0"/>
                </a:solidFill>
              </a:rPr>
              <a:t>каранда́ш</a:t>
            </a:r>
            <a:endParaRPr lang="ru-RU" sz="4400" b="1" dirty="0" smtClean="0">
              <a:solidFill>
                <a:srgbClr val="00B0F0"/>
              </a:solidFill>
            </a:endParaRPr>
          </a:p>
          <a:p>
            <a:pPr indent="257175" algn="just"/>
            <a:r>
              <a:rPr lang="ru-RU" sz="4400" b="1" dirty="0" smtClean="0">
                <a:solidFill>
                  <a:srgbClr val="00B0F0"/>
                </a:solidFill>
              </a:rPr>
              <a:t>стул</a:t>
            </a:r>
            <a:endParaRPr lang="ru-RU" sz="4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0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3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0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3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30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3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30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0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3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30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6381750" cy="83099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Слу́шаем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диало́г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2252" y="1435266"/>
            <a:ext cx="60799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Tx/>
              <a:buChar char="-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твои краски?</a:t>
            </a:r>
          </a:p>
          <a:p>
            <a:pPr marL="685800" indent="-685800" algn="just">
              <a:buFontTx/>
              <a:buChar char="-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Да, это мои краски.</a:t>
            </a:r>
          </a:p>
          <a:p>
            <a:pPr marL="685800" indent="-685800" algn="just">
              <a:buFontTx/>
              <a:buChar char="-"/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Нет, это не мои краски. У меня есть карандаш,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меня нет красок.</a:t>
            </a:r>
          </a:p>
        </p:txBody>
      </p:sp>
      <p:pic>
        <p:nvPicPr>
          <p:cNvPr id="22" name="Picture 2" descr="C:\Users\Дарья\Downloads\Презентация (1)\Презентация\_25-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3" b="100000" l="3533" r="98505">
                        <a14:foregroundMark x1="47826" y1="50792" x2="54620" y2="4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194" y="1805353"/>
            <a:ext cx="4892188" cy="503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11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178346" y="771294"/>
            <a:ext cx="6079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или НЕТ?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7142" y="2146379"/>
            <a:ext cx="84392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Это мой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портфе́ль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твой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пена́л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Это моя́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pic>
        <p:nvPicPr>
          <p:cNvPr id="6146" name="Picture 2" descr="C:\Users\Дарья\Downloads\Презентация\Презентация\urok8-9_1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6" b="99627" l="1905" r="98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041" y="1279125"/>
            <a:ext cx="2683315" cy="273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Дарья\Downloads\Презентация\Презентация\urok8-9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917" y="3334449"/>
            <a:ext cx="1953170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арья\Downloads\Презентация\Презентация\urok8-9_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0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087" y="4702874"/>
            <a:ext cx="2336917" cy="130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36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810859"/>
              </p:ext>
            </p:extLst>
          </p:nvPr>
        </p:nvGraphicFramePr>
        <p:xfrm>
          <a:off x="609600" y="2110154"/>
          <a:ext cx="7432432" cy="4173414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716216"/>
                <a:gridCol w="3716216"/>
              </a:tblGrid>
              <a:tr h="909421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solidFill>
                            <a:schemeClr val="bg1"/>
                          </a:solidFill>
                        </a:rPr>
                        <a:t>ОДИН</a:t>
                      </a:r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solidFill>
                            <a:schemeClr val="bg1"/>
                          </a:solidFill>
                        </a:rPr>
                        <a:t>МНОГО</a:t>
                      </a:r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2639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026772" y="303424"/>
            <a:ext cx="137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стол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70280" y="1072865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ку́кла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47744" y="1792456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бу́квы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70280" y="2316841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дома́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89131" y="3017544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доска́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70280" y="3812031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шко́лы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2572" y="4676856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су́мка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75085" y="5512575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глаза́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87816" y="938718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поля́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20862" y="182781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я́хты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98680" y="747090"/>
            <a:ext cx="20280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юла́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0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7215E-6 L -0.68854 0.413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27" y="206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73862E-6 L -0.50963 0.3013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82" y="150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59464E-7 L -0.41914 0.181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64" y="9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84862E-6 L -0.18854 0.161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27" y="80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95E-6 L -0.70585 0.127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99" y="6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05223E-6 L -0.31523 0.0385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8" y="19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26416E-6 L -0.74805 0.0265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13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54749E-6 L -0.20182 -0.1287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-64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27317E-6 L -0.06536 0.5777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288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66004E-6 L -0.02708 0.7589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379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25861E-7 L -0.36536 0.5264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68" y="263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8167</TotalTime>
  <Words>246</Words>
  <Application>Microsoft Office PowerPoint</Application>
  <PresentationFormat>Произвольный</PresentationFormat>
  <Paragraphs>116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828</cp:revision>
  <dcterms:created xsi:type="dcterms:W3CDTF">2021-03-15T14:27:32Z</dcterms:created>
  <dcterms:modified xsi:type="dcterms:W3CDTF">2021-08-23T06:36:29Z</dcterms:modified>
</cp:coreProperties>
</file>