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360" r:id="rId3"/>
    <p:sldId id="346" r:id="rId4"/>
    <p:sldId id="403" r:id="rId5"/>
    <p:sldId id="404" r:id="rId6"/>
    <p:sldId id="405" r:id="rId7"/>
    <p:sldId id="345" r:id="rId8"/>
    <p:sldId id="407" r:id="rId9"/>
    <p:sldId id="385" r:id="rId10"/>
    <p:sldId id="396" r:id="rId11"/>
    <p:sldId id="399" r:id="rId12"/>
    <p:sldId id="406" r:id="rId13"/>
    <p:sldId id="397" r:id="rId14"/>
    <p:sldId id="388" r:id="rId15"/>
    <p:sldId id="408" r:id="rId16"/>
    <p:sldId id="409" r:id="rId17"/>
    <p:sldId id="32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EE2A76"/>
    <a:srgbClr val="ED1E24"/>
    <a:srgbClr val="DFDCEF"/>
    <a:srgbClr val="9896BD"/>
    <a:srgbClr val="ABB0B6"/>
    <a:srgbClr val="EBF7F7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60" d="100"/>
          <a:sy n="60" d="100"/>
        </p:scale>
        <p:origin x="-2376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5" b="98727" l="2257" r="98366">
                        <a14:foregroundMark x1="28405" y1="10552" x2="55097" y2="42329"/>
                        <a14:foregroundMark x1="37354" y1="7459" x2="60778" y2="38811"/>
                        <a14:foregroundMark x1="23268" y1="11219" x2="44280" y2="6792"/>
                        <a14:foregroundMark x1="45759" y1="10552" x2="54786" y2="7035"/>
                        <a14:foregroundMark x1="25681" y1="18921" x2="19066" y2="6549"/>
                        <a14:foregroundMark x1="22646" y1="20800" x2="35875" y2="21528"/>
                        <a14:foregroundMark x1="61401" y1="30625" x2="68327" y2="41419"/>
                        <a14:foregroundMark x1="36498" y1="44209" x2="64125" y2="41844"/>
                        <a14:foregroundMark x1="41868" y1="42086" x2="45759" y2="40691"/>
                        <a14:foregroundMark x1="90195" y1="42814" x2="95642" y2="41844"/>
                        <a14:foregroundMark x1="38599" y1="18253" x2="40078" y2="14494"/>
                        <a14:foregroundMark x1="71907" y1="80230" x2="77043" y2="82353"/>
                        <a14:foregroundMark x1="71051" y1="83748" x2="75798" y2="76228"/>
                        <a14:foregroundMark x1="38288" y1="37417" x2="39222" y2="43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558"/>
          <a:stretch/>
        </p:blipFill>
        <p:spPr>
          <a:xfrm>
            <a:off x="568806" y="1122948"/>
            <a:ext cx="3918491" cy="2486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2777" y="932476"/>
            <a:ext cx="11567601" cy="65248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кот?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кот.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кит?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кит.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85800" indent="-685800">
              <a:buFontTx/>
              <a:buChar char="-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5" b="98727" l="2257" r="98366">
                        <a14:foregroundMark x1="28405" y1="10552" x2="55097" y2="42329"/>
                        <a14:foregroundMark x1="37354" y1="7459" x2="60778" y2="38811"/>
                        <a14:foregroundMark x1="23268" y1="11219" x2="44280" y2="6792"/>
                        <a14:foregroundMark x1="45759" y1="10552" x2="54786" y2="7035"/>
                        <a14:foregroundMark x1="25681" y1="18921" x2="19066" y2="6549"/>
                        <a14:foregroundMark x1="22646" y1="20800" x2="35875" y2="21528"/>
                        <a14:foregroundMark x1="61401" y1="30625" x2="68327" y2="41419"/>
                        <a14:foregroundMark x1="36498" y1="44209" x2="64125" y2="41844"/>
                        <a14:foregroundMark x1="41868" y1="42086" x2="45759" y2="40691"/>
                        <a14:foregroundMark x1="90195" y1="42814" x2="95642" y2="41844"/>
                        <a14:foregroundMark x1="38599" y1="18253" x2="40078" y2="14494"/>
                        <a14:foregroundMark x1="71907" y1="80230" x2="77043" y2="82353"/>
                        <a14:foregroundMark x1="71051" y1="83748" x2="75798" y2="76228"/>
                        <a14:foregroundMark x1="38288" y1="37417" x2="39222" y2="43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58"/>
          <a:stretch/>
        </p:blipFill>
        <p:spPr>
          <a:xfrm>
            <a:off x="821612" y="3769895"/>
            <a:ext cx="3665685" cy="23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6" y="18926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6" b="980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95" y="1953603"/>
            <a:ext cx="3088514" cy="23188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1" b="99213" l="550" r="98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09" y="2260762"/>
            <a:ext cx="3499745" cy="1955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812" y="4652211"/>
            <a:ext cx="10988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  </a:t>
            </a:r>
            <a:r>
              <a:rPr lang="ru-RU" sz="7200" b="1" dirty="0" err="1" smtClean="0">
                <a:solidFill>
                  <a:schemeClr val="bg1"/>
                </a:solidFill>
              </a:rPr>
              <a:t>ок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</a:rPr>
              <a:t>_ </a:t>
            </a:r>
            <a:r>
              <a:rPr lang="ru-RU" sz="7200" b="1" dirty="0" smtClean="0">
                <a:solidFill>
                  <a:schemeClr val="bg1"/>
                </a:solidFill>
              </a:rPr>
              <a:t>о́					к _ и́ _ 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6" y="18926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6" b="980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95" y="1953603"/>
            <a:ext cx="3088514" cy="23188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1" b="99213" l="550" r="98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09" y="2260762"/>
            <a:ext cx="3499745" cy="1955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812" y="4652211"/>
            <a:ext cx="10988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  ок</a:t>
            </a:r>
            <a:r>
              <a:rPr lang="ru-RU" sz="7200" b="1" dirty="0" smtClean="0">
                <a:solidFill>
                  <a:srgbClr val="FFFF00"/>
                </a:solidFill>
              </a:rPr>
              <a:t>н</a:t>
            </a:r>
            <a:r>
              <a:rPr lang="ru-RU" sz="7200" b="1" dirty="0" smtClean="0">
                <a:solidFill>
                  <a:schemeClr val="bg1"/>
                </a:solidFill>
              </a:rPr>
              <a:t>о́					</a:t>
            </a:r>
            <a:r>
              <a:rPr lang="ru-RU" sz="7200" b="1" dirty="0" err="1" smtClean="0">
                <a:solidFill>
                  <a:schemeClr val="bg1"/>
                </a:solidFill>
              </a:rPr>
              <a:t>к</a:t>
            </a:r>
            <a:r>
              <a:rPr lang="ru-RU" sz="7200" b="1" dirty="0" err="1" smtClean="0">
                <a:solidFill>
                  <a:srgbClr val="FFFF00"/>
                </a:solidFill>
              </a:rPr>
              <a:t>н</a:t>
            </a:r>
            <a:r>
              <a:rPr lang="ru-RU" sz="7200" b="1" dirty="0" err="1" smtClean="0">
                <a:solidFill>
                  <a:schemeClr val="bg1"/>
                </a:solidFill>
              </a:rPr>
              <a:t>и́</a:t>
            </a:r>
            <a:r>
              <a:rPr lang="ru-RU" sz="7200" b="1" dirty="0" err="1" smtClean="0">
                <a:solidFill>
                  <a:srgbClr val="FFFF00"/>
                </a:solidFill>
              </a:rPr>
              <a:t>г</a:t>
            </a:r>
            <a:r>
              <a:rPr lang="ru-RU" sz="7200" b="1" dirty="0" err="1" smtClean="0">
                <a:solidFill>
                  <a:schemeClr val="bg1"/>
                </a:solidFill>
              </a:rPr>
              <a:t>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4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24" y="1631177"/>
            <a:ext cx="11567601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546100" algn="just"/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Умида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Умида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кино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546100" algn="just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класс. Это окно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стол и стул. Это доска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доски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шают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0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760321"/>
            <a:ext cx="5229726" cy="5568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62" y="760321"/>
            <a:ext cx="5942629" cy="55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19251" y="1261646"/>
            <a:ext cx="8629650" cy="5470232"/>
            <a:chOff x="1619251" y="1261646"/>
            <a:chExt cx="8629650" cy="5470232"/>
          </a:xfrm>
        </p:grpSpPr>
        <p:pic>
          <p:nvPicPr>
            <p:cNvPr id="2050" name="Picture 2" descr="C:\Users\Дарья\Documents\ЦТ ПсковГУ\Онлайн-Мактаб\2 класс\Новая папка\0980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238" y="1904965"/>
              <a:ext cx="6962239" cy="4826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19251" y="1261646"/>
              <a:ext cx="8629650" cy="7694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Что они́ </a:t>
              </a:r>
              <a:r>
                <a:rPr lang="ru-RU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де́лают</a:t>
              </a:r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anose="0200050803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19251" y="1261646"/>
            <a:ext cx="8629650" cy="5462981"/>
            <a:chOff x="1619251" y="1261646"/>
            <a:chExt cx="8629650" cy="5462981"/>
          </a:xfrm>
        </p:grpSpPr>
        <p:sp>
          <p:nvSpPr>
            <p:cNvPr id="4" name="TextBox 3"/>
            <p:cNvSpPr txBox="1"/>
            <p:nvPr/>
          </p:nvSpPr>
          <p:spPr>
            <a:xfrm>
              <a:off x="1619251" y="1261646"/>
              <a:ext cx="8629650" cy="7694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Про́писи в рабо́чей тетра́ди</a:t>
              </a:r>
              <a:endPara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anose="02000508030000020003" pitchFamily="2" charset="0"/>
              </a:endParaRPr>
            </a:p>
          </p:txBody>
        </p:sp>
        <p:pic>
          <p:nvPicPr>
            <p:cNvPr id="2" name="Picture 2" descr="C:\Users\Дарья\Documents\ЦТ ПсковГУ\Онлайн-Мактаб\2 класс\Новая папка\09809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439" y="2031087"/>
              <a:ext cx="7517401" cy="469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80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43895" y="2101426"/>
            <a:ext cx="6112524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" b="100000" l="605" r="96856">
                        <a14:foregroundMark x1="53446" y1="61014" x2="56469" y2="99917"/>
                        <a14:foregroundMark x1="69770" y1="62677" x2="59492" y2="83042"/>
                        <a14:foregroundMark x1="75816" y1="66417" x2="83313" y2="76226"/>
                        <a14:foregroundMark x1="28537" y1="68579" x2="30230" y2="99917"/>
                        <a14:foregroundMark x1="45949" y1="97340" x2="44861" y2="59435"/>
                        <a14:foregroundMark x1="47279" y1="56858" x2="47642" y2="53782"/>
                        <a14:foregroundMark x1="12213" y1="77639" x2="18380" y2="66916"/>
                        <a14:foregroundMark x1="11850" y1="79800" x2="23821" y2="77390"/>
                        <a14:foregroundMark x1="37122" y1="33915" x2="47279" y2="4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24" y="1818834"/>
            <a:ext cx="3464165" cy="50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7733" y="3235398"/>
            <a:ext cx="7162800" cy="1404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«Чему мы учимся в школе»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1660" y="2861406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8000" b="1" dirty="0" err="1" smtClean="0">
                <a:solidFill>
                  <a:schemeClr val="bg1"/>
                </a:solidFill>
                <a:ea typeface="+mj-ea"/>
                <a:cs typeface="+mj-cs"/>
              </a:rPr>
              <a:t>чита́ть</a:t>
            </a:r>
            <a:endParaRPr lang="ru-RU" sz="8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8000" b="1" dirty="0" err="1" smtClean="0">
                <a:solidFill>
                  <a:schemeClr val="bg1"/>
                </a:solidFill>
                <a:ea typeface="+mj-ea"/>
                <a:cs typeface="+mj-cs"/>
              </a:rPr>
              <a:t>смотре́ть</a:t>
            </a:r>
            <a:endParaRPr lang="ru-RU" sz="8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8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8000" b="1" dirty="0" err="1" smtClean="0">
                <a:solidFill>
                  <a:schemeClr val="bg1"/>
                </a:solidFill>
                <a:ea typeface="+mj-ea"/>
                <a:cs typeface="+mj-cs"/>
              </a:rPr>
              <a:t>слу́шать</a:t>
            </a:r>
            <a:endParaRPr lang="ru-RU" sz="8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8000" b="1" dirty="0" err="1" smtClean="0">
                <a:solidFill>
                  <a:schemeClr val="bg1"/>
                </a:solidFill>
                <a:ea typeface="+mj-ea"/>
                <a:cs typeface="+mj-cs"/>
              </a:rPr>
              <a:t>писа́ть</a:t>
            </a:r>
            <a:endParaRPr lang="ru-RU" sz="8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2" y="2494146"/>
            <a:ext cx="10802937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111" y="2774726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ю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503" y="372659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ешь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113" y="470947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ет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6255" y="275438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ем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6255" y="3739126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ете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8655" y="4702338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ют</a:t>
            </a:r>
            <a:endParaRPr lang="ru-RU" sz="48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2" y="2494146"/>
            <a:ext cx="10802937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ocuments\ЦТ ПсковГУ\Онлайн-Мактаб\2 класс\Новая папка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0" y="2494146"/>
            <a:ext cx="1084103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4835" y="2774726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ю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1227" y="372659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ешь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0837" y="470947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ет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6979" y="275438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ем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6979" y="3739126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ете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9379" y="4702338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ют</a:t>
            </a:r>
            <a:endParaRPr lang="ru-RU" sz="48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2" y="2494146"/>
            <a:ext cx="10802937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ocuments\ЦТ ПсковГУ\Онлайн-Мактаб\2 класс\Новая папка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0" y="2494146"/>
            <a:ext cx="1084103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рья\Documents\ЦТ ПсковГУ\Онлайн-Мактаб\2 класс\Новая папка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6" y="2322695"/>
            <a:ext cx="11050587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5281" y="2727428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у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673" y="3679292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ешь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1283" y="4662172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ет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7425" y="2707082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ем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7425" y="3691828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ете</a:t>
            </a:r>
            <a:endParaRPr lang="ru-RU" sz="4800" b="1" dirty="0">
              <a:solidFill>
                <a:srgbClr val="288F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9825" y="4655040"/>
            <a:ext cx="163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288FC2"/>
                </a:solidFill>
              </a:rPr>
              <a:t>у</a:t>
            </a:r>
            <a:r>
              <a:rPr lang="ru-RU" sz="4800" b="1" dirty="0" smtClean="0">
                <a:solidFill>
                  <a:srgbClr val="288FC2"/>
                </a:solidFill>
              </a:rPr>
              <a:t>т</a:t>
            </a:r>
            <a:endParaRPr lang="ru-RU" sz="48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35788" r="4229" b="36140"/>
          <a:stretch/>
        </p:blipFill>
        <p:spPr>
          <a:xfrm>
            <a:off x="545910" y="2674962"/>
            <a:ext cx="9348716" cy="1925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5333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Повторя́ем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68657" r="1312" b="895"/>
          <a:stretch/>
        </p:blipFill>
        <p:spPr>
          <a:xfrm>
            <a:off x="1989117" y="4600196"/>
            <a:ext cx="9662616" cy="2088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526" r="1303" b="68026"/>
          <a:stretch/>
        </p:blipFill>
        <p:spPr>
          <a:xfrm>
            <a:off x="2217762" y="707886"/>
            <a:ext cx="9648967" cy="20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Дарья\Documents\ЦТ ПсковГУ\Онлайн-Мактаб\2 класс\Новая папка\34343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32" y="3827709"/>
            <a:ext cx="3911994" cy="26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ья\Documents\ЦТ ПсковГУ\Онлайн-Мактаб\2 класс\Новая папка\34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42" y="1015372"/>
            <a:ext cx="3370265" cy="28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ья\Documents\ЦТ ПсковГУ\Онлайн-Мактаб\2 класс\Новая папка\4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03" y="1090367"/>
            <a:ext cx="3121408" cy="27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арья\Documents\ЦТ ПсковГУ\Онлайн-Мактаб\2 класс\Новая папка\3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4" y="1191920"/>
            <a:ext cx="2884925" cy="25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ocuments\ЦТ ПсковГУ\Онлайн-Мактаб\2 класс\Новая папка\343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36" y="3767316"/>
            <a:ext cx="4612563" cy="29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724" y="944958"/>
            <a:ext cx="11399023" cy="51706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луна́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-но-зал</a:t>
            </a:r>
          </a:p>
          <a:p>
            <a:pPr>
              <a:lnSpc>
                <a:spcPct val="150000"/>
              </a:lnSpc>
            </a:pP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-но-ход</a:t>
            </a:r>
          </a:p>
          <a:p>
            <a:pPr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лунохо́д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до-ли-на</a:t>
            </a:r>
          </a:p>
          <a:p>
            <a:pPr>
              <a:lnSpc>
                <a:spcPct val="150000"/>
              </a:lnSpc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1" b="97778" l="0" r="100000">
                        <a14:foregroundMark x1="10778" y1="61000" x2="81556" y2="85667"/>
                        <a14:foregroundMark x1="4556" y1="70667" x2="85111" y2="88667"/>
                        <a14:foregroundMark x1="4778" y1="86889" x2="96667" y2="90889"/>
                        <a14:foregroundMark x1="85556" y1="63222" x2="96667" y2="77556"/>
                        <a14:foregroundMark x1="34000" y1="63222" x2="78667" y2="64444"/>
                        <a14:foregroundMark x1="52444" y1="68444" x2="84778" y2="79778"/>
                        <a14:foregroundMark x1="38111" y1="73556" x2="38111" y2="73556"/>
                        <a14:foregroundMark x1="6333" y1="78556" x2="26000" y2="81444"/>
                        <a14:foregroundMark x1="2556" y1="84000" x2="2556" y2="85889"/>
                        <a14:foregroundMark x1="3778" y1="89889" x2="84778" y2="92333"/>
                        <a14:foregroundMark x1="11000" y1="93111" x2="19333" y2="93556"/>
                        <a14:foregroundMark x1="32000" y1="94111" x2="39333" y2="94556"/>
                        <a14:foregroundMark x1="44556" y1="94111" x2="52000" y2="94333"/>
                        <a14:foregroundMark x1="95222" y1="81778" x2="98444" y2="85889"/>
                        <a14:foregroundMark x1="2111" y1="91333" x2="2111" y2="91333"/>
                        <a14:foregroundMark x1="2889" y1="65889" x2="11222" y2="62444"/>
                        <a14:foregroundMark x1="9778" y1="61444" x2="9778" y2="61444"/>
                        <a14:foregroundMark x1="8556" y1="61778" x2="7333" y2="61444"/>
                        <a14:foregroundMark x1="22556" y1="61444" x2="22556" y2="61444"/>
                        <a14:foregroundMark x1="30000" y1="61444" x2="30000" y2="61444"/>
                        <a14:foregroundMark x1="37444" y1="65222" x2="54889" y2="66222"/>
                        <a14:foregroundMark x1="41556" y1="62000" x2="41556" y2="62000"/>
                        <a14:foregroundMark x1="48556" y1="61778" x2="48556" y2="61778"/>
                        <a14:foregroundMark x1="58889" y1="61444" x2="64778" y2="61444"/>
                        <a14:foregroundMark x1="79111" y1="61000" x2="81889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" y="3946836"/>
            <a:ext cx="2766640" cy="2766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4556870"/>
            <a:ext cx="5058217" cy="17984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81" b="98439" l="10000" r="94783">
                        <a14:foregroundMark x1="37283" y1="13565" x2="53152" y2="13325"/>
                        <a14:foregroundMark x1="13370" y1="24370" x2="28804" y2="25450"/>
                        <a14:foregroundMark x1="14022" y1="47299" x2="18043" y2="47899"/>
                        <a14:foregroundMark x1="56957" y1="36975" x2="64783" y2="36495"/>
                        <a14:foregroundMark x1="76304" y1="23169" x2="78370" y2="47059"/>
                        <a14:foregroundMark x1="71413" y1="45618" x2="72609" y2="52221"/>
                        <a14:foregroundMark x1="82826" y1="18727" x2="87500" y2="11645"/>
                        <a14:foregroundMark x1="34565" y1="54982" x2="50870" y2="54742"/>
                        <a14:foregroundMark x1="36630" y1="60624" x2="35978" y2="60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4" y="2180960"/>
            <a:ext cx="2375426" cy="2150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75" b="90000" l="875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70" y="944958"/>
            <a:ext cx="3356977" cy="3356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25" b="97500" l="625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32" y="361202"/>
            <a:ext cx="2311399" cy="23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6996</TotalTime>
  <Words>178</Words>
  <Application>Microsoft Office PowerPoint</Application>
  <PresentationFormat>Произвольный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738</cp:revision>
  <dcterms:created xsi:type="dcterms:W3CDTF">2021-03-15T14:27:32Z</dcterms:created>
  <dcterms:modified xsi:type="dcterms:W3CDTF">2021-08-20T05:23:27Z</dcterms:modified>
</cp:coreProperties>
</file>