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360" r:id="rId3"/>
    <p:sldId id="346" r:id="rId4"/>
    <p:sldId id="383" r:id="rId5"/>
    <p:sldId id="345" r:id="rId6"/>
    <p:sldId id="366" r:id="rId7"/>
    <p:sldId id="370" r:id="rId8"/>
    <p:sldId id="361" r:id="rId9"/>
    <p:sldId id="367" r:id="rId10"/>
    <p:sldId id="379" r:id="rId11"/>
    <p:sldId id="384" r:id="rId12"/>
    <p:sldId id="382" r:id="rId13"/>
    <p:sldId id="385" r:id="rId14"/>
    <p:sldId id="386" r:id="rId15"/>
    <p:sldId id="32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A76"/>
    <a:srgbClr val="ED1E24"/>
    <a:srgbClr val="DFDCEF"/>
    <a:srgbClr val="9896BD"/>
    <a:srgbClr val="ABB0B6"/>
    <a:srgbClr val="EBF7F7"/>
    <a:srgbClr val="288FC2"/>
    <a:srgbClr val="2BA1CB"/>
    <a:srgbClr val="56A5DA"/>
    <a:srgbClr val="539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580" autoAdjust="0"/>
  </p:normalViewPr>
  <p:slideViewPr>
    <p:cSldViewPr snapToGrid="0">
      <p:cViewPr>
        <p:scale>
          <a:sx n="90" d="100"/>
          <a:sy n="90" d="100"/>
        </p:scale>
        <p:origin x="-69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9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1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90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43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1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1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1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8.png"/><Relationship Id="rId1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3.wdp"/><Relationship Id="rId7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4.wdp"/><Relationship Id="rId4" Type="http://schemas.openxmlformats.org/officeDocument/2006/relationships/image" Target="../media/image22.png"/><Relationship Id="rId9" Type="http://schemas.microsoft.com/office/2007/relationships/hdphoto" Target="../media/hdphoto1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72861" y="1028326"/>
            <a:ext cx="12564862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579882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Ло́лы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есть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				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</a:t>
            </a:r>
            <a:r>
              <a:rPr lang="ru-RU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Ло́лы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нет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		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ea typeface="Helvetica Neue"/>
              <a:cs typeface="Helvetica Neue"/>
            </a:endParaRPr>
          </a:p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579882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Ми́лы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есть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				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</a:t>
            </a:r>
            <a:r>
              <a:rPr lang="ru-RU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Ми́лы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нет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		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ea typeface="Helvetica Neue"/>
              <a:cs typeface="Helvetica Neue"/>
            </a:endParaRPr>
          </a:p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579882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Ри́ммы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есть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				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</a:t>
            </a:r>
            <a:r>
              <a:rPr lang="ru-RU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Ри́ммы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нет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	        	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ea typeface="Helvetica Neue"/>
              <a:cs typeface="Helvetica Neue"/>
            </a:endParaRPr>
          </a:p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579882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Ро́мы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есть 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     	 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Ро́мы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нет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книги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		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ea typeface="Helvetica Neue"/>
              <a:cs typeface="Helvetica Neue"/>
            </a:endParaRPr>
          </a:p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579882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Бахро́ма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есть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        	 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</a:t>
            </a:r>
            <a:r>
              <a:rPr lang="ru-RU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Бахро́ма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нет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 		   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ea typeface="Helvetica Neue"/>
              <a:cs typeface="Helvetica Neue"/>
            </a:endParaRPr>
          </a:p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579882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Рамзи́и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есть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			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</a:t>
            </a:r>
            <a:r>
              <a:rPr lang="ru-RU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Рамзи́и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нет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		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ea typeface="Helvetica Neue"/>
              <a:cs typeface="Helvetica Neu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" b="99254" l="1524" r="95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90" y="852254"/>
            <a:ext cx="1145992" cy="11700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" b="99254" l="1524" r="95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728" y="852254"/>
            <a:ext cx="1145992" cy="1170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95" b="89767" l="5870" r="93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73" y="1873187"/>
            <a:ext cx="1640709" cy="9933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95" b="89767" l="5870" r="93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43" y="1873187"/>
            <a:ext cx="1640709" cy="99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80" b="96533" l="3675" r="93701">
                        <a14:foregroundMark x1="78215" y1="30474" x2="78215" y2="30474"/>
                        <a14:foregroundMark x1="78871" y1="30109" x2="79659" y2="25182"/>
                        <a14:foregroundMark x1="34777" y1="91788" x2="62730" y2="65146"/>
                        <a14:foregroundMark x1="55118" y1="92153" x2="69291" y2="71898"/>
                        <a14:foregroundMark x1="82808" y1="32117" x2="76378" y2="31387"/>
                        <a14:foregroundMark x1="68209" y1="59497" x2="73642" y2="54469"/>
                        <a14:foregroundMark x1="72032" y1="69553" x2="76258" y2="64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46" y="2649075"/>
            <a:ext cx="1477162" cy="10623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80" b="96533" l="3675" r="93701">
                        <a14:foregroundMark x1="78215" y1="30474" x2="78215" y2="30474"/>
                        <a14:foregroundMark x1="78871" y1="30109" x2="79659" y2="25182"/>
                        <a14:foregroundMark x1="34777" y1="91788" x2="62730" y2="65146"/>
                        <a14:foregroundMark x1="55118" y1="92153" x2="69291" y2="71898"/>
                        <a14:foregroundMark x1="82808" y1="32117" x2="76378" y2="31387"/>
                        <a14:foregroundMark x1="68209" y1="59497" x2="73642" y2="54469"/>
                        <a14:foregroundMark x1="72032" y1="69553" x2="76258" y2="64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08" y="2559477"/>
            <a:ext cx="1477162" cy="1062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4" b="99213" l="1760" r="98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27" y="3695378"/>
            <a:ext cx="1246321" cy="6965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4" b="99213" l="1760" r="98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09" y="3621793"/>
            <a:ext cx="1246321" cy="6965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9730" y1="49383" x2="19309" y2="48889"/>
                        <a14:foregroundMark x1="21079" y1="47160" x2="20320" y2="55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314">
            <a:off x="3778325" y="4513051"/>
            <a:ext cx="1668949" cy="5699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9730" y1="49383" x2="19309" y2="48889"/>
                        <a14:foregroundMark x1="21079" y1="47160" x2="20320" y2="55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314">
            <a:off x="9358995" y="4489140"/>
            <a:ext cx="1668949" cy="5699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14" b="89224" l="5338" r="98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5520">
            <a:off x="4283662" y="5333018"/>
            <a:ext cx="1345495" cy="4900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14" b="89224" l="5338" r="98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5520">
            <a:off x="9050042" y="5411759"/>
            <a:ext cx="1345495" cy="49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28326"/>
            <a:ext cx="12192000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579882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Ло́лы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есть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портфе́л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ь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Ло́лы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нет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портфе́л</a:t>
            </a:r>
            <a:r>
              <a:rPr lang="ru-RU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я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</a:t>
            </a:r>
          </a:p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579882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Ми́лы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есть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тетра́д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ь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Ми́лы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нет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тетра́д</a:t>
            </a:r>
            <a:r>
              <a:rPr lang="ru-RU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и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</a:t>
            </a:r>
          </a:p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579882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Ри́ммы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есть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кра́с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ки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Ри́ммы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нет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кра́с</a:t>
            </a:r>
            <a:r>
              <a:rPr lang="ru-RU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ок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</a:t>
            </a:r>
          </a:p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579882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Ро́мы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есть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кни́г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а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Ро́мы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нет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кни́г</a:t>
            </a:r>
            <a:r>
              <a:rPr lang="ru-RU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и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</a:t>
            </a:r>
          </a:p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579882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Бахро́ма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есть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каранда́ш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Бахро́ма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нет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карандаш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а́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ea typeface="Helvetica Neue"/>
              <a:cs typeface="Helvetica Neue"/>
            </a:endParaRPr>
          </a:p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5798820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Рамзи́и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есть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ру́чк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а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 У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Рамзи́и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нет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ру́чк</a:t>
            </a:r>
            <a:r>
              <a:rPr lang="ru-RU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и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Helvetica Neue"/>
                <a:cs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0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2611" y="-29093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3693" y="1305017"/>
            <a:ext cx="98897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чьи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кра́ски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–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мои́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кра́ски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чей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рюкза́к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–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мой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рюкза́к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чья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тетра́дь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–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моя́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тетра́дь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чьё перо́? –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моё перо́.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0" b="96533" l="3675" r="93701">
                        <a14:foregroundMark x1="78215" y1="30474" x2="78215" y2="30474"/>
                        <a14:foregroundMark x1="78871" y1="30109" x2="79659" y2="25182"/>
                        <a14:foregroundMark x1="34777" y1="91788" x2="62730" y2="65146"/>
                        <a14:foregroundMark x1="55118" y1="92153" x2="69291" y2="71898"/>
                        <a14:foregroundMark x1="82808" y1="32117" x2="76378" y2="31387"/>
                        <a14:foregroundMark x1="68209" y1="59497" x2="73642" y2="54469"/>
                        <a14:foregroundMark x1="72032" y1="69553" x2="76258" y2="64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4" y="0"/>
            <a:ext cx="2354317" cy="1693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" b="99254" l="1524" r="95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97" y="991033"/>
            <a:ext cx="1714395" cy="17503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95" b="89767" l="5870" r="93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115" y="4252470"/>
            <a:ext cx="2886978" cy="1747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8693" l="5052" r="980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85" y="4046365"/>
            <a:ext cx="2399283" cy="19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9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314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5" y="1857661"/>
            <a:ext cx="10724346" cy="452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9493" y="1223546"/>
            <a:ext cx="806005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Спроси́: чей? чья? или чьё?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6432" y="5852252"/>
            <a:ext cx="806005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Отве́ть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мой, моя́ или моё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рья\Desktop\1332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20" y="1672064"/>
            <a:ext cx="9258275" cy="508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9493" y="1223546"/>
            <a:ext cx="806005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Про́писи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рабо́чей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тетра́ди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8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2537" y="1848583"/>
            <a:ext cx="6112524" cy="26776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4" b="89224" l="5338" r="98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5520">
            <a:off x="2032923" y="1705643"/>
            <a:ext cx="2329501" cy="848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" b="99213" l="1760" r="98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81" y="4291644"/>
            <a:ext cx="2004681" cy="11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5631" y="3235398"/>
            <a:ext cx="4975322" cy="140433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«Мой, моя, моё»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88951" y="677108"/>
            <a:ext cx="5223165" cy="13542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Слова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 урока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37260" y="3301672"/>
            <a:ext cx="10687796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4" rtlCol="0" anchor="ctr">
            <a:noAutofit/>
          </a:bodyPr>
          <a:lstStyle/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Чей?</a:t>
            </a: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мой</a:t>
            </a:r>
          </a:p>
          <a:p>
            <a:pPr marL="0" lvl="1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Чья?</a:t>
            </a: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моя́</a:t>
            </a:r>
          </a:p>
          <a:p>
            <a:pPr marL="0" lvl="1">
              <a:spcBef>
                <a:spcPct val="0"/>
              </a:spcBef>
            </a:pP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Чьё?</a:t>
            </a: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моё</a:t>
            </a:r>
          </a:p>
          <a:p>
            <a:pPr marL="0" lvl="1">
              <a:spcBef>
                <a:spcPct val="0"/>
              </a:spcBef>
            </a:pP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Чьи?</a:t>
            </a: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мои́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4000" b="1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3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Дарья\Downloads\Презентация (1)\Презентация\urok8-9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219">
            <a:off x="4799762" y="5340258"/>
            <a:ext cx="2144759" cy="7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377439" y="5153465"/>
            <a:ext cx="5145470" cy="2553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10949" y="3828287"/>
            <a:ext cx="3177051" cy="3373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048933" y="3369733"/>
            <a:ext cx="7506545" cy="23367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0755" y="1278165"/>
            <a:ext cx="7431406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сло́во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карти́нкой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1026" name="Picture 2" descr="C:\Users\Дарья\Downloads\Презентация (1)\Презентация\urok8-9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07" y="2133580"/>
            <a:ext cx="2005406" cy="138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рья\Downloads\Презентация (1)\Презентация\urok8-9_0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6" b="97778" l="2011" r="956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65" y="3649966"/>
            <a:ext cx="1893342" cy="24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арья\Downloads\Презентация (1)\Презентация\urok8-9_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198" y="3189067"/>
            <a:ext cx="2343071" cy="168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арья\Downloads\Презентация (1)\Презентация\urok8-9_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771" y="5153465"/>
            <a:ext cx="1241346" cy="95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4752367" y="3330528"/>
            <a:ext cx="6197280" cy="20782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Дарья\Downloads\Презентация (1)\Презентация\urok8-9_1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3656" r="17871"/>
          <a:stretch/>
        </p:blipFill>
        <p:spPr bwMode="auto">
          <a:xfrm>
            <a:off x="10378771" y="1792866"/>
            <a:ext cx="1141752" cy="103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арья\Downloads\Презентация (1)\Презентация\urok8-9_0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28" b="89552" l="3883" r="96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4065">
            <a:off x="5380668" y="4071730"/>
            <a:ext cx="1567108" cy="58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Дарья\Downloads\Презентация (1)\Презентация\urok8-9_0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95" b="89767" l="435" r="94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92" y="2309920"/>
            <a:ext cx="2054617" cy="12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Дарья\Downloads\Презентация (1)\Презентация\urok8-9_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638" b="90517" l="5338" r="984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337">
            <a:off x="8833146" y="5099591"/>
            <a:ext cx="1698029" cy="61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1950153" y="2612427"/>
            <a:ext cx="6637867" cy="6370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250755" y="3064933"/>
            <a:ext cx="3715703" cy="14455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2937" y="2309921"/>
            <a:ext cx="5185355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 marL="90488" lvl="1"/>
            <a:r>
              <a:rPr lang="ru-RU" sz="4000" b="1" dirty="0" smtClean="0"/>
              <a:t>Пенал. </a:t>
            </a:r>
          </a:p>
          <a:p>
            <a:pPr marL="90488" lvl="1"/>
            <a:r>
              <a:rPr lang="ru-RU" sz="4000" b="1" dirty="0" smtClean="0"/>
              <a:t>Ручка.</a:t>
            </a:r>
          </a:p>
          <a:p>
            <a:pPr marL="90488" lvl="1"/>
            <a:r>
              <a:rPr lang="ru-RU" sz="4000" b="1" dirty="0" smtClean="0"/>
              <a:t>Линейка.</a:t>
            </a:r>
          </a:p>
          <a:p>
            <a:pPr marL="90488" lvl="1"/>
            <a:r>
              <a:rPr lang="ru-RU" sz="4000" b="1" dirty="0" smtClean="0"/>
              <a:t>Тетрадь.</a:t>
            </a:r>
          </a:p>
          <a:p>
            <a:pPr marL="90488" lvl="1"/>
            <a:r>
              <a:rPr lang="ru-RU" sz="4000" b="1" dirty="0" smtClean="0"/>
              <a:t>Учебник.</a:t>
            </a:r>
          </a:p>
          <a:p>
            <a:pPr marL="90488" lvl="1"/>
            <a:endParaRPr lang="ru-RU" sz="4000" b="1" dirty="0" smtClean="0"/>
          </a:p>
          <a:p>
            <a:pPr marL="90488" lvl="1"/>
            <a:endParaRPr lang="ru-RU" sz="4000" b="1" dirty="0"/>
          </a:p>
          <a:p>
            <a:pPr marL="90488" lvl="1"/>
            <a:r>
              <a:rPr lang="ru-RU" sz="4000" b="1" dirty="0" smtClean="0"/>
              <a:t>Карандаш.</a:t>
            </a:r>
          </a:p>
          <a:p>
            <a:pPr marL="90488" lvl="1"/>
            <a:r>
              <a:rPr lang="ru-RU" sz="4000" b="1" dirty="0" smtClean="0"/>
              <a:t>Резинка.</a:t>
            </a:r>
          </a:p>
          <a:p>
            <a:pPr marL="90488" lvl="1"/>
            <a:r>
              <a:rPr lang="ru-RU" sz="4000" b="1" dirty="0" smtClean="0"/>
              <a:t>Точилка.</a:t>
            </a:r>
          </a:p>
          <a:p>
            <a:pPr marL="90488" lvl="1"/>
            <a:r>
              <a:rPr lang="ru-RU" sz="4000" b="1" dirty="0" smtClean="0"/>
              <a:t>Кисточка.</a:t>
            </a:r>
          </a:p>
          <a:p>
            <a:pPr marL="90488" lvl="1"/>
            <a:r>
              <a:rPr lang="ru-RU" sz="4000" b="1" dirty="0" smtClean="0"/>
              <a:t>Краски.</a:t>
            </a:r>
            <a:endParaRPr lang="ru-RU" sz="4000" b="1" dirty="0"/>
          </a:p>
          <a:p>
            <a:pPr marL="90488" lvl="1"/>
            <a:endParaRPr lang="ru-RU" sz="4000" b="1" dirty="0" smtClean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018580" y="2847125"/>
            <a:ext cx="637826" cy="28794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677833" y="2607733"/>
            <a:ext cx="6271814" cy="1353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950174" y="4522118"/>
            <a:ext cx="5234941" cy="1684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4452088" y="4165600"/>
            <a:ext cx="5275925" cy="10093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2" t="66914" r="2781" b="3950"/>
          <a:stretch/>
        </p:blipFill>
        <p:spPr>
          <a:xfrm>
            <a:off x="8447240" y="4292596"/>
            <a:ext cx="3454400" cy="19981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5" t="34321" r="3669" b="35802"/>
          <a:stretch/>
        </p:blipFill>
        <p:spPr>
          <a:xfrm>
            <a:off x="4246904" y="4292596"/>
            <a:ext cx="3471334" cy="20489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4" t="7654" r="7225" b="73333"/>
          <a:stretch/>
        </p:blipFill>
        <p:spPr>
          <a:xfrm>
            <a:off x="569762" y="5088463"/>
            <a:ext cx="3048000" cy="1303867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71829" y="1761067"/>
            <a:ext cx="3843867" cy="3585632"/>
            <a:chOff x="171829" y="1761067"/>
            <a:chExt cx="3843867" cy="358563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" t="3210" r="57821" b="69383"/>
            <a:stretch/>
          </p:blipFill>
          <p:spPr>
            <a:xfrm>
              <a:off x="171829" y="1761067"/>
              <a:ext cx="3843867" cy="18796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4" t="2346" r="39038" b="69012"/>
            <a:stretch/>
          </p:blipFill>
          <p:spPr>
            <a:xfrm>
              <a:off x="924115" y="3382432"/>
              <a:ext cx="1879600" cy="196426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267201" y="101599"/>
            <a:ext cx="3776134" cy="3606802"/>
            <a:chOff x="4267201" y="101599"/>
            <a:chExt cx="3776134" cy="360680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9" t="35555" r="57967" b="36049"/>
            <a:stretch/>
          </p:blipFill>
          <p:spPr>
            <a:xfrm>
              <a:off x="4267201" y="1761067"/>
              <a:ext cx="3776134" cy="194733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87" t="38704" r="39140" b="37099"/>
            <a:stretch/>
          </p:blipFill>
          <p:spPr>
            <a:xfrm>
              <a:off x="5271373" y="101599"/>
              <a:ext cx="1845733" cy="165946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8294840" y="101599"/>
            <a:ext cx="3759200" cy="3598334"/>
            <a:chOff x="8294840" y="101599"/>
            <a:chExt cx="3759200" cy="359833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" t="67155" r="58772" b="3710"/>
            <a:stretch/>
          </p:blipFill>
          <p:spPr>
            <a:xfrm>
              <a:off x="8294840" y="1701800"/>
              <a:ext cx="3759200" cy="199813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34" t="66912" r="38505" b="4198"/>
            <a:stretch/>
          </p:blipFill>
          <p:spPr>
            <a:xfrm>
              <a:off x="9299012" y="101599"/>
              <a:ext cx="1735666" cy="165100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0" y="755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Повторя́ем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8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524933" y="1532609"/>
            <a:ext cx="12534900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3" rtlCol="0" anchor="ctr">
            <a:noAutofit/>
          </a:bodyPr>
          <a:lstStyle/>
          <a:p>
            <a:pPr marL="0" lvl="1" indent="271463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ea typeface="+mj-ea"/>
                <a:cs typeface="+mj-cs"/>
              </a:rPr>
              <a:t>ба – </a:t>
            </a:r>
            <a:r>
              <a:rPr lang="ru-RU" sz="4800" b="1" dirty="0" err="1" smtClean="0">
                <a:solidFill>
                  <a:schemeClr val="bg1"/>
                </a:solidFill>
                <a:ea typeface="+mj-ea"/>
                <a:cs typeface="+mj-cs"/>
              </a:rPr>
              <a:t>аб</a:t>
            </a:r>
            <a:endParaRPr lang="ru-RU" sz="48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lvl="1" indent="271463">
              <a:spcBef>
                <a:spcPct val="0"/>
              </a:spcBef>
            </a:pPr>
            <a:r>
              <a:rPr lang="ru-RU" sz="4800" b="1" dirty="0" err="1" smtClean="0">
                <a:solidFill>
                  <a:schemeClr val="bg1"/>
                </a:solidFill>
                <a:ea typeface="+mj-ea"/>
                <a:cs typeface="+mj-cs"/>
              </a:rPr>
              <a:t>бо</a:t>
            </a:r>
            <a:r>
              <a:rPr lang="ru-RU" sz="4800" b="1" dirty="0" smtClean="0">
                <a:solidFill>
                  <a:schemeClr val="bg1"/>
                </a:solidFill>
                <a:ea typeface="+mj-ea"/>
                <a:cs typeface="+mj-cs"/>
              </a:rPr>
              <a:t> – об</a:t>
            </a:r>
          </a:p>
          <a:p>
            <a:pPr marL="0" lvl="1" indent="271463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ea typeface="+mj-ea"/>
                <a:cs typeface="+mj-cs"/>
              </a:rPr>
              <a:t>би – </a:t>
            </a:r>
            <a:r>
              <a:rPr lang="ru-RU" sz="4800" b="1" dirty="0" err="1" smtClean="0">
                <a:solidFill>
                  <a:schemeClr val="bg1"/>
                </a:solidFill>
                <a:ea typeface="+mj-ea"/>
                <a:cs typeface="+mj-cs"/>
              </a:rPr>
              <a:t>иб</a:t>
            </a:r>
            <a:endParaRPr lang="ru-RU" sz="48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lvl="1" indent="271463">
              <a:spcBef>
                <a:spcPct val="0"/>
              </a:spcBef>
            </a:pPr>
            <a:endParaRPr lang="ru-RU" sz="48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lvl="1" indent="271463">
              <a:spcBef>
                <a:spcPct val="0"/>
              </a:spcBef>
            </a:pPr>
            <a:endParaRPr lang="ru-RU" sz="48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lvl="1" indent="271463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ea typeface="+mj-ea"/>
                <a:cs typeface="+mj-cs"/>
              </a:rPr>
              <a:t>та – </a:t>
            </a:r>
            <a:r>
              <a:rPr lang="ru-RU" sz="4800" b="1" dirty="0" err="1" smtClean="0">
                <a:solidFill>
                  <a:schemeClr val="bg1"/>
                </a:solidFill>
                <a:ea typeface="+mj-ea"/>
                <a:cs typeface="+mj-cs"/>
              </a:rPr>
              <a:t>ат</a:t>
            </a:r>
            <a:endParaRPr lang="ru-RU" sz="48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lvl="1" indent="271463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ea typeface="+mj-ea"/>
                <a:cs typeface="+mj-cs"/>
              </a:rPr>
              <a:t>то – от</a:t>
            </a:r>
          </a:p>
          <a:p>
            <a:pPr marL="0" lvl="1" indent="271463">
              <a:spcBef>
                <a:spcPct val="0"/>
              </a:spcBef>
            </a:pPr>
            <a:r>
              <a:rPr lang="ru-RU" sz="4800" b="1" dirty="0" err="1" smtClean="0">
                <a:solidFill>
                  <a:schemeClr val="bg1"/>
                </a:solidFill>
                <a:ea typeface="+mj-ea"/>
                <a:cs typeface="+mj-cs"/>
              </a:rPr>
              <a:t>ти</a:t>
            </a:r>
            <a:r>
              <a:rPr lang="ru-RU" sz="4800" b="1" dirty="0" smtClean="0">
                <a:solidFill>
                  <a:schemeClr val="bg1"/>
                </a:solidFill>
                <a:ea typeface="+mj-ea"/>
                <a:cs typeface="+mj-cs"/>
              </a:rPr>
              <a:t> – </a:t>
            </a:r>
            <a:r>
              <a:rPr lang="ru-RU" sz="4800" b="1" dirty="0" err="1" smtClean="0">
                <a:solidFill>
                  <a:schemeClr val="bg1"/>
                </a:solidFill>
                <a:ea typeface="+mj-ea"/>
                <a:cs typeface="+mj-cs"/>
              </a:rPr>
              <a:t>ит</a:t>
            </a:r>
            <a:endParaRPr lang="ru-RU" sz="48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lvl="1" indent="271463">
              <a:spcBef>
                <a:spcPct val="0"/>
              </a:spcBef>
            </a:pPr>
            <a:endParaRPr lang="ru-RU" sz="48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lvl="1" indent="271463">
              <a:spcBef>
                <a:spcPct val="0"/>
              </a:spcBef>
            </a:pPr>
            <a:endParaRPr lang="ru-RU" sz="48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lvl="1" indent="271463">
              <a:spcBef>
                <a:spcPct val="0"/>
              </a:spcBef>
            </a:pPr>
            <a:r>
              <a:rPr lang="ru-RU" sz="4800" b="1" dirty="0" err="1" smtClean="0">
                <a:solidFill>
                  <a:schemeClr val="bg1"/>
                </a:solidFill>
                <a:ea typeface="+mj-ea"/>
                <a:cs typeface="+mj-cs"/>
              </a:rPr>
              <a:t>ва</a:t>
            </a:r>
            <a:r>
              <a:rPr lang="ru-RU" sz="4800" b="1" dirty="0" smtClean="0">
                <a:solidFill>
                  <a:schemeClr val="bg1"/>
                </a:solidFill>
                <a:ea typeface="+mj-ea"/>
                <a:cs typeface="+mj-cs"/>
              </a:rPr>
              <a:t> – </a:t>
            </a:r>
            <a:r>
              <a:rPr lang="ru-RU" sz="4800" b="1" dirty="0" err="1" smtClean="0">
                <a:solidFill>
                  <a:schemeClr val="bg1"/>
                </a:solidFill>
                <a:ea typeface="+mj-ea"/>
                <a:cs typeface="+mj-cs"/>
              </a:rPr>
              <a:t>ав</a:t>
            </a:r>
            <a:endParaRPr lang="ru-RU" sz="48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lvl="1" indent="271463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ea typeface="+mj-ea"/>
                <a:cs typeface="+mj-cs"/>
              </a:rPr>
              <a:t>во – </a:t>
            </a:r>
            <a:r>
              <a:rPr lang="ru-RU" sz="4800" b="1" dirty="0" err="1" smtClean="0">
                <a:solidFill>
                  <a:schemeClr val="bg1"/>
                </a:solidFill>
                <a:ea typeface="+mj-ea"/>
                <a:cs typeface="+mj-cs"/>
              </a:rPr>
              <a:t>ов</a:t>
            </a:r>
            <a:endParaRPr lang="ru-RU" sz="48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lvl="1" indent="271463">
              <a:spcBef>
                <a:spcPct val="0"/>
              </a:spcBef>
            </a:pPr>
            <a:r>
              <a:rPr lang="ru-RU" sz="4800" b="1" dirty="0" err="1" smtClean="0">
                <a:solidFill>
                  <a:schemeClr val="bg1"/>
                </a:solidFill>
                <a:ea typeface="+mj-ea"/>
                <a:cs typeface="+mj-cs"/>
              </a:rPr>
              <a:t>ви</a:t>
            </a:r>
            <a:r>
              <a:rPr lang="ru-RU" sz="4800" b="1" dirty="0" smtClean="0">
                <a:solidFill>
                  <a:schemeClr val="bg1"/>
                </a:solidFill>
                <a:ea typeface="+mj-ea"/>
                <a:cs typeface="+mj-cs"/>
              </a:rPr>
              <a:t> – ив</a:t>
            </a:r>
          </a:p>
          <a:p>
            <a:pPr marL="0" lvl="1" indent="271463">
              <a:spcBef>
                <a:spcPct val="0"/>
              </a:spcBef>
            </a:pPr>
            <a:endParaRPr lang="ru-RU" sz="40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lvl="1" indent="271463">
              <a:spcBef>
                <a:spcPct val="0"/>
              </a:spcBef>
            </a:pPr>
            <a:endParaRPr lang="ru-RU" sz="4000" b="1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2611" y="-29093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9129" y="4098096"/>
            <a:ext cx="6045200" cy="37856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0" lvl="1" indent="271463">
              <a:spcBef>
                <a:spcPct val="0"/>
              </a:spcBef>
            </a:pPr>
            <a:r>
              <a:rPr lang="ru-RU" sz="4800" b="1" dirty="0">
                <a:solidFill>
                  <a:prstClr val="white"/>
                </a:solidFill>
              </a:rPr>
              <a:t>бак </a:t>
            </a:r>
          </a:p>
          <a:p>
            <a:pPr marL="0" lvl="1" indent="271463">
              <a:spcBef>
                <a:spcPct val="0"/>
              </a:spcBef>
            </a:pPr>
            <a:r>
              <a:rPr lang="ru-RU" sz="4800" b="1" dirty="0">
                <a:solidFill>
                  <a:prstClr val="white"/>
                </a:solidFill>
              </a:rPr>
              <a:t>воз</a:t>
            </a:r>
          </a:p>
          <a:p>
            <a:pPr marL="0" lvl="1" indent="271463">
              <a:spcBef>
                <a:spcPct val="0"/>
              </a:spcBef>
            </a:pPr>
            <a:r>
              <a:rPr lang="ru-RU" sz="4800" b="1" dirty="0" smtClean="0">
                <a:solidFill>
                  <a:prstClr val="white"/>
                </a:solidFill>
              </a:rPr>
              <a:t>вода́</a:t>
            </a:r>
          </a:p>
          <a:p>
            <a:pPr marL="0" lvl="1">
              <a:spcBef>
                <a:spcPct val="0"/>
              </a:spcBef>
            </a:pPr>
            <a:endParaRPr lang="ru-RU" sz="4800" b="1" dirty="0">
              <a:solidFill>
                <a:prstClr val="white"/>
              </a:solidFill>
            </a:endParaRPr>
          </a:p>
          <a:p>
            <a:pPr marL="0" lvl="1">
              <a:spcBef>
                <a:spcPct val="0"/>
              </a:spcBef>
            </a:pPr>
            <a:endParaRPr lang="ru-RU" sz="4800" b="1" dirty="0" smtClean="0">
              <a:solidFill>
                <a:prstClr val="white"/>
              </a:solidFill>
            </a:endParaRPr>
          </a:p>
          <a:p>
            <a:pPr marL="0" lvl="1">
              <a:spcBef>
                <a:spcPct val="0"/>
              </a:spcBef>
            </a:pPr>
            <a:r>
              <a:rPr lang="ru-RU" sz="4800" b="1" dirty="0" smtClean="0">
                <a:solidFill>
                  <a:prstClr val="white"/>
                </a:solidFill>
              </a:rPr>
              <a:t>вот</a:t>
            </a:r>
            <a:endParaRPr lang="ru-RU" sz="4800" b="1" dirty="0">
              <a:solidFill>
                <a:prstClr val="white"/>
              </a:solidFill>
            </a:endParaRPr>
          </a:p>
          <a:p>
            <a:pPr marL="0" lvl="1">
              <a:spcBef>
                <a:spcPct val="0"/>
              </a:spcBef>
            </a:pPr>
            <a:r>
              <a:rPr lang="ru-RU" sz="4800" b="1" dirty="0">
                <a:solidFill>
                  <a:prstClr val="white"/>
                </a:solidFill>
              </a:rPr>
              <a:t>вид</a:t>
            </a:r>
          </a:p>
          <a:p>
            <a:pPr marL="0" lvl="1">
              <a:spcBef>
                <a:spcPct val="0"/>
              </a:spcBef>
            </a:pPr>
            <a:r>
              <a:rPr lang="ru-RU" sz="4800" b="1" dirty="0">
                <a:solidFill>
                  <a:prstClr val="white"/>
                </a:solidFill>
              </a:rPr>
              <a:t>тик-так</a:t>
            </a:r>
          </a:p>
        </p:txBody>
      </p:sp>
    </p:spTree>
    <p:extLst>
      <p:ext uri="{BB962C8B-B14F-4D97-AF65-F5344CB8AC3E}">
        <p14:creationId xmlns:p14="http://schemas.microsoft.com/office/powerpoint/2010/main" val="34127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42611" y="-29093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1678" y="2201563"/>
            <a:ext cx="6045200" cy="258532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685800" lvl="1" indent="-685800">
              <a:spcBef>
                <a:spcPct val="0"/>
              </a:spcBef>
              <a:buFontTx/>
              <a:buChar char="-"/>
            </a:pPr>
            <a:r>
              <a:rPr lang="ru-RU" sz="5400" b="1" dirty="0" err="1" smtClean="0">
                <a:solidFill>
                  <a:prstClr val="white"/>
                </a:solidFill>
              </a:rPr>
              <a:t>Э́то</a:t>
            </a:r>
            <a:r>
              <a:rPr lang="ru-RU" sz="5400" b="1" dirty="0" smtClean="0">
                <a:solidFill>
                  <a:prstClr val="white"/>
                </a:solidFill>
              </a:rPr>
              <a:t> вода́?</a:t>
            </a:r>
          </a:p>
          <a:p>
            <a:pPr marL="685800" lvl="1" indent="-685800">
              <a:spcBef>
                <a:spcPct val="0"/>
              </a:spcBef>
              <a:buFontTx/>
              <a:buChar char="-"/>
            </a:pPr>
            <a:r>
              <a:rPr lang="ru-RU" sz="5400" b="1" dirty="0" smtClean="0">
                <a:solidFill>
                  <a:prstClr val="white"/>
                </a:solidFill>
              </a:rPr>
              <a:t>Да, </a:t>
            </a:r>
            <a:r>
              <a:rPr lang="ru-RU" sz="5400" b="1" dirty="0" err="1" smtClean="0">
                <a:solidFill>
                  <a:prstClr val="white"/>
                </a:solidFill>
              </a:rPr>
              <a:t>э́то</a:t>
            </a:r>
            <a:r>
              <a:rPr lang="ru-RU" sz="5400" b="1" dirty="0" smtClean="0">
                <a:solidFill>
                  <a:prstClr val="white"/>
                </a:solidFill>
              </a:rPr>
              <a:t> вода́. </a:t>
            </a:r>
          </a:p>
          <a:p>
            <a:pPr marL="0" lvl="1">
              <a:spcBef>
                <a:spcPct val="0"/>
              </a:spcBef>
            </a:pPr>
            <a:r>
              <a:rPr lang="ru-RU" sz="5400" b="1" dirty="0" smtClean="0">
                <a:solidFill>
                  <a:prstClr val="white"/>
                </a:solidFill>
              </a:rPr>
              <a:t>Вот вам вода́.</a:t>
            </a:r>
            <a:endParaRPr lang="ru-RU" sz="5400" b="1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5" b="97024" l="52077" r="964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32"/>
          <a:stretch/>
        </p:blipFill>
        <p:spPr>
          <a:xfrm>
            <a:off x="8020848" y="1361039"/>
            <a:ext cx="1969819" cy="4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42611" y="-29093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8" t="76543"/>
          <a:stretch/>
        </p:blipFill>
        <p:spPr>
          <a:xfrm>
            <a:off x="4555065" y="5016179"/>
            <a:ext cx="7242387" cy="16086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5" t="37080" r="38698" b="21975"/>
          <a:stretch/>
        </p:blipFill>
        <p:spPr>
          <a:xfrm>
            <a:off x="6161945" y="2131677"/>
            <a:ext cx="2203121" cy="2706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t="10123" r="59274" b="1"/>
          <a:stretch/>
        </p:blipFill>
        <p:spPr>
          <a:xfrm>
            <a:off x="237066" y="829732"/>
            <a:ext cx="4030133" cy="5963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9" t="23705" r="7052" b="22715"/>
          <a:stretch/>
        </p:blipFill>
        <p:spPr>
          <a:xfrm>
            <a:off x="8176258" y="1146416"/>
            <a:ext cx="3810001" cy="3674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5" t="2756" r="38698" b="62816"/>
          <a:stretch/>
        </p:blipFill>
        <p:spPr>
          <a:xfrm>
            <a:off x="4156045" y="2463913"/>
            <a:ext cx="2117055" cy="21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042611" y="-29093"/>
            <a:ext cx="397823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2379" y="1313895"/>
            <a:ext cx="7634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Что́бы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бы́ло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где </a:t>
            </a:r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писа́ть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шко́ле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 нужна́ … 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5" b="89767" l="5870" r="93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36" y="3140543"/>
            <a:ext cx="3708992" cy="2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6329</TotalTime>
  <Words>270</Words>
  <Application>Microsoft Office PowerPoint</Application>
  <PresentationFormat>Произвольный</PresentationFormat>
  <Paragraphs>100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677</cp:revision>
  <dcterms:created xsi:type="dcterms:W3CDTF">2021-03-15T14:27:32Z</dcterms:created>
  <dcterms:modified xsi:type="dcterms:W3CDTF">2021-08-17T15:31:51Z</dcterms:modified>
</cp:coreProperties>
</file>