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360" r:id="rId3"/>
    <p:sldId id="346" r:id="rId4"/>
    <p:sldId id="388" r:id="rId5"/>
    <p:sldId id="384" r:id="rId6"/>
    <p:sldId id="386" r:id="rId7"/>
    <p:sldId id="345" r:id="rId8"/>
    <p:sldId id="387" r:id="rId9"/>
    <p:sldId id="390" r:id="rId10"/>
    <p:sldId id="32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76"/>
    <a:srgbClr val="ED1E24"/>
    <a:srgbClr val="DFDCEF"/>
    <a:srgbClr val="9896BD"/>
    <a:srgbClr val="ABB0B6"/>
    <a:srgbClr val="EBF7F7"/>
    <a:srgbClr val="288FC2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580" autoAdjust="0"/>
  </p:normalViewPr>
  <p:slideViewPr>
    <p:cSldViewPr snapToGrid="0">
      <p:cViewPr>
        <p:scale>
          <a:sx n="96" d="100"/>
          <a:sy n="96" d="100"/>
        </p:scale>
        <p:origin x="-45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4A0AB-F4A5-45EB-8F94-5582FE4969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9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microsoft.com/office/2007/relationships/hdphoto" Target="../media/hdphoto5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3.wdp"/><Relationship Id="rId3" Type="http://schemas.microsoft.com/office/2007/relationships/hdphoto" Target="../media/hdphoto5.wdp"/><Relationship Id="rId7" Type="http://schemas.microsoft.com/office/2007/relationships/hdphoto" Target="../media/hdphoto10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1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94044" y="1848583"/>
            <a:ext cx="6112524" cy="26776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4" b="96744" l="2759" r="94943">
                        <a14:foregroundMark x1="46437" y1="25373" x2="40920" y2="24016"/>
                        <a14:foregroundMark x1="78391" y1="27001" x2="73793" y2="21574"/>
                        <a14:foregroundMark x1="41609" y1="25780" x2="40920" y2="27408"/>
                        <a14:foregroundMark x1="37471" y1="92130" x2="47126" y2="92130"/>
                        <a14:foregroundMark x1="68966" y1="89009" x2="80230" y2="92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8" y="1621218"/>
            <a:ext cx="2926441" cy="49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631" y="3235398"/>
            <a:ext cx="4975322" cy="14043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«Твой, твоя, твоё»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37260" y="3301672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4" rtlCol="0" anchor="ctr">
            <a:noAutofit/>
          </a:bodyPr>
          <a:lstStyle/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Чей?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твой</a:t>
            </a: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Чья?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твоя́</a:t>
            </a: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Чьё?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твоё</a:t>
            </a:r>
          </a:p>
          <a:p>
            <a:pPr marL="0" lvl="1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Чьи?</a:t>
            </a:r>
          </a:p>
          <a:p>
            <a:pPr marL="0"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твои́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31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5" y="1857661"/>
            <a:ext cx="10724346" cy="452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5033" y="3700130"/>
            <a:ext cx="9920176" cy="1594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8707" y="6032204"/>
            <a:ext cx="9920176" cy="1594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268" y="3346187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E2A76"/>
                </a:solidFill>
              </a:rPr>
              <a:t>чья? моя</a:t>
            </a:r>
            <a:endParaRPr lang="ru-RU" sz="4000" b="1" dirty="0">
              <a:solidFill>
                <a:srgbClr val="EE2A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7439" y="3346187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чья? моя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2565" y="3359889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чья? моя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8388" y="3346187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чья? моя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1545" y="5673069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чья? моя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0568" y="5673069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/>
                </a:solidFill>
              </a:rPr>
              <a:t>чья? моя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1564" y="5673069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чьи? мои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3612" y="3364396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чей? мой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8288" y="5673069"/>
            <a:ext cx="226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чей? мой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0" y="1752740"/>
            <a:ext cx="12534900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4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Чей?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твой</a:t>
            </a: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ья?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твоя́</a:t>
            </a:r>
          </a:p>
          <a:p>
            <a:pPr marL="0" lvl="1" algn="ctr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Чьё?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твоё</a:t>
            </a:r>
          </a:p>
          <a:p>
            <a:pPr marL="0" lvl="1" algn="ctr">
              <a:spcBef>
                <a:spcPct val="0"/>
              </a:spcBef>
            </a:pP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Чьи?</a:t>
            </a:r>
          </a:p>
          <a:p>
            <a:pPr marL="0" lvl="1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твои́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0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2611" y="-29093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54" y="3652482"/>
            <a:ext cx="3013911" cy="22139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Твой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пена́л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4935" l="7006" r="91751">
                        <a14:foregroundMark x1="52768" y1="66667" x2="67232" y2="60784"/>
                        <a14:foregroundMark x1="21469" y1="69281" x2="28475" y2="73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2" y="3748981"/>
            <a:ext cx="2167093" cy="162682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226357" y="3652481"/>
            <a:ext cx="2869644" cy="2213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Твоя́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ру́чка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72593" y="3652480"/>
            <a:ext cx="2803342" cy="221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Твоё перо́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252527" y="3652479"/>
            <a:ext cx="3013911" cy="22139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4" b="89224" l="5338" r="98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520">
            <a:off x="3302307" y="4087809"/>
            <a:ext cx="2414956" cy="8795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1" b="89754" l="3376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39" y="3746643"/>
            <a:ext cx="2412795" cy="1656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0" b="97386" l="4704" r="991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887">
            <a:off x="6652897" y="3932194"/>
            <a:ext cx="2072408" cy="1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Презентация (1)\Презентация\_0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763967"/>
            <a:ext cx="12192000" cy="86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484686" y="3381154"/>
            <a:ext cx="5114260" cy="48697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2107017" y="3381154"/>
            <a:ext cx="5114260" cy="48697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50113" y="104110"/>
            <a:ext cx="5380075" cy="1403498"/>
          </a:xfrm>
          <a:prstGeom prst="wedgeRoundRectCallout">
            <a:avLst>
              <a:gd name="adj1" fmla="val -18469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Э́то твоя́ ру́чка</a:t>
            </a:r>
            <a:r>
              <a:rPr lang="vi-VN" sz="4400" b="1" dirty="0" smtClean="0"/>
              <a:t>?</a:t>
            </a:r>
            <a:endParaRPr lang="vi-VN" sz="44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299790" y="104110"/>
            <a:ext cx="5380075" cy="1488558"/>
          </a:xfrm>
          <a:prstGeom prst="wedgeRoundRectCallout">
            <a:avLst>
              <a:gd name="adj1" fmla="val 5255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Нет, </a:t>
            </a:r>
            <a:r>
              <a:rPr lang="ru-RU" sz="4400" b="1" dirty="0" err="1"/>
              <a:t>э́то</a:t>
            </a:r>
            <a:r>
              <a:rPr lang="ru-RU" sz="4400" b="1" dirty="0"/>
              <a:t> не моя́ </a:t>
            </a:r>
            <a:r>
              <a:rPr lang="ru-RU" sz="4400" b="1" dirty="0" err="1" smtClean="0"/>
              <a:t>ру́чка</a:t>
            </a:r>
            <a:r>
              <a:rPr lang="ru-RU" sz="4400" b="1" dirty="0"/>
              <a:t>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50112" y="146640"/>
            <a:ext cx="5380075" cy="1403498"/>
          </a:xfrm>
          <a:prstGeom prst="wedgeRoundRectCallout">
            <a:avLst>
              <a:gd name="adj1" fmla="val -18469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/>
              <a:t>Э́то</a:t>
            </a:r>
            <a:r>
              <a:rPr lang="ru-RU" sz="4400" b="1" dirty="0"/>
              <a:t> мой </a:t>
            </a:r>
            <a:r>
              <a:rPr lang="ru-RU" sz="4400" b="1" dirty="0" err="1"/>
              <a:t>пена́л</a:t>
            </a:r>
            <a:r>
              <a:rPr lang="ru-RU" sz="4400" b="1" dirty="0"/>
              <a:t> </a:t>
            </a:r>
            <a:r>
              <a:rPr lang="ru-RU" sz="4400" b="1" dirty="0" err="1"/>
              <a:t>и́ли</a:t>
            </a:r>
            <a:r>
              <a:rPr lang="ru-RU" sz="4400" b="1" dirty="0"/>
              <a:t> твой?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299790" y="139108"/>
            <a:ext cx="5380075" cy="1488558"/>
          </a:xfrm>
          <a:prstGeom prst="wedgeRoundRectCallout">
            <a:avLst>
              <a:gd name="adj1" fmla="val 5255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Э́то мой пена́л.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50113" y="140436"/>
            <a:ext cx="5645887" cy="1403498"/>
          </a:xfrm>
          <a:prstGeom prst="wedgeRoundRectCallout">
            <a:avLst>
              <a:gd name="adj1" fmla="val -18469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Э́то твой уче́бник?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299790" y="104110"/>
            <a:ext cx="5380075" cy="1488558"/>
          </a:xfrm>
          <a:prstGeom prst="wedgeRoundRectCallout">
            <a:avLst>
              <a:gd name="adj1" fmla="val 5255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Нет, </a:t>
            </a:r>
            <a:r>
              <a:rPr lang="ru-RU" sz="4400" b="1" dirty="0" err="1"/>
              <a:t>э́то</a:t>
            </a:r>
            <a:r>
              <a:rPr lang="ru-RU" sz="4400" b="1" dirty="0"/>
              <a:t> не мой </a:t>
            </a:r>
            <a:r>
              <a:rPr lang="ru-RU" sz="4400" b="1" dirty="0" err="1"/>
              <a:t>уче́бник</a:t>
            </a:r>
            <a:r>
              <a:rPr lang="ru-RU" sz="4400" b="1" dirty="0"/>
              <a:t>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50113" y="146640"/>
            <a:ext cx="5645887" cy="1403498"/>
          </a:xfrm>
          <a:prstGeom prst="wedgeRoundRectCallout">
            <a:avLst>
              <a:gd name="adj1" fmla="val -18469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Э́то твоя́ тетра́дь?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299790" y="158158"/>
            <a:ext cx="5380075" cy="1488558"/>
          </a:xfrm>
          <a:prstGeom prst="wedgeRoundRectCallout">
            <a:avLst>
              <a:gd name="adj1" fmla="val 5255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Нет, </a:t>
            </a:r>
            <a:r>
              <a:rPr lang="ru-RU" sz="4400" b="1" dirty="0" err="1"/>
              <a:t>э́то</a:t>
            </a:r>
            <a:r>
              <a:rPr lang="ru-RU" sz="4400" b="1" dirty="0"/>
              <a:t> не моя́ </a:t>
            </a:r>
            <a:r>
              <a:rPr lang="ru-RU" sz="4400" b="1" dirty="0" err="1"/>
              <a:t>тетра́дь</a:t>
            </a:r>
            <a:r>
              <a:rPr lang="ru-RU" sz="4400" b="1" dirty="0"/>
              <a:t>.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50112" y="243218"/>
            <a:ext cx="5036288" cy="1403498"/>
          </a:xfrm>
          <a:prstGeom prst="wedgeRoundRectCallout">
            <a:avLst>
              <a:gd name="adj1" fmla="val -18469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Э́то твои́ карандаши́?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299790" y="175434"/>
            <a:ext cx="5380075" cy="1488558"/>
          </a:xfrm>
          <a:prstGeom prst="wedgeRoundRectCallout">
            <a:avLst>
              <a:gd name="adj1" fmla="val 5255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Да, э́то мои́ карандаши́.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09650" y="206448"/>
            <a:ext cx="4476750" cy="1343690"/>
          </a:xfrm>
          <a:prstGeom prst="wedgeRoundRectCallout">
            <a:avLst>
              <a:gd name="adj1" fmla="val -18469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Э́то твой портфе́ль?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299789" y="200688"/>
            <a:ext cx="5380075" cy="1488558"/>
          </a:xfrm>
          <a:prstGeom prst="wedgeRoundRectCallout">
            <a:avLst>
              <a:gd name="adj1" fmla="val 5255"/>
              <a:gd name="adj2" fmla="val 89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Нет, </a:t>
            </a:r>
            <a:r>
              <a:rPr lang="ru-RU" sz="4400" b="1" dirty="0" err="1"/>
              <a:t>э́то</a:t>
            </a:r>
            <a:r>
              <a:rPr lang="ru-RU" sz="4400" b="1" dirty="0"/>
              <a:t> не мой </a:t>
            </a:r>
            <a:r>
              <a:rPr lang="ru-RU" sz="4400" b="1" dirty="0" err="1"/>
              <a:t>портфе́ль</a:t>
            </a:r>
            <a:r>
              <a:rPr lang="ru-RU" sz="4400" b="1" dirty="0"/>
              <a:t>.</a:t>
            </a:r>
          </a:p>
        </p:txBody>
      </p:sp>
      <p:pic>
        <p:nvPicPr>
          <p:cNvPr id="1027" name="Picture 3" descr="C:\Users\Дарья\Downloads\Презентация (1)\Презентация\urok8-9_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" b="970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2958675"/>
            <a:ext cx="2420172" cy="24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ья\Downloads\Презентация (1)\Презентация\urok8-9_0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00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" y="3923428"/>
            <a:ext cx="1938147" cy="25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ья\Downloads\Презентация (1)\Презентация\urok8-9_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5" b="89767" l="4783" r="95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5" y="5300060"/>
            <a:ext cx="3162575" cy="19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арья\Downloads\Презентация (1)\Презентация\urok8-9_0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14" b="89224" l="4710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256">
            <a:off x="77379" y="5834504"/>
            <a:ext cx="2669681" cy="9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арья\Downloads\Презентация (1)\Презентация\38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784">
            <a:off x="10314150" y="4392094"/>
            <a:ext cx="2731430" cy="13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арья\Downloads\Презентация (1)\Презентация\urok8-9_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2" b="89802" l="0" r="99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16" y="5176541"/>
            <a:ext cx="2095500" cy="14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1610" r="1859" b="67723"/>
          <a:stretch/>
        </p:blipFill>
        <p:spPr>
          <a:xfrm>
            <a:off x="1989118" y="585216"/>
            <a:ext cx="9079992" cy="2103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755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67301" r="3374" b="2565"/>
          <a:stretch/>
        </p:blipFill>
        <p:spPr>
          <a:xfrm>
            <a:off x="2039410" y="4661236"/>
            <a:ext cx="8979408" cy="2066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1" r="3051" b="35988"/>
          <a:stretch/>
        </p:blipFill>
        <p:spPr>
          <a:xfrm>
            <a:off x="268786" y="2688336"/>
            <a:ext cx="897940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41" y="1049019"/>
            <a:ext cx="54619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рюкза́к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твой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каранда́ш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твоя́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лине́йка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твоя́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твоя́ 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тетра́дь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твой пенал?</a:t>
            </a:r>
          </a:p>
          <a:p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твои́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кра́ски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ки́сточки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181" y="1049019"/>
            <a:ext cx="71727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это мой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рюкза́к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это мой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каранда́ш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это моя́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лине́йка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это моя́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моя́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тетра́дь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мой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пена́л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мои́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кра́ски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ки́сточки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" b="99254" l="1524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90" y="852254"/>
            <a:ext cx="1145992" cy="1170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9730" y1="49383" x2="19309" y2="48889"/>
                        <a14:foregroundMark x1="21079" y1="47160" x2="20320" y2="5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314">
            <a:off x="5083111" y="2078430"/>
            <a:ext cx="1668949" cy="569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28" b="89552" l="4716" r="94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012">
            <a:off x="4976088" y="2620416"/>
            <a:ext cx="1593830" cy="592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4" b="99213" l="1760" r="98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2388" y="3165735"/>
            <a:ext cx="1505058" cy="841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95" b="89767" l="5870" r="93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14" y="3626917"/>
            <a:ext cx="1714664" cy="1038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4" b="94935" l="7006" r="91751">
                        <a14:foregroundMark x1="52768" y1="66667" x2="67232" y2="60784"/>
                        <a14:foregroundMark x1="21469" y1="69281" x2="28475" y2="73366"/>
                        <a14:foregroundMark x1="39212" y1="68769" x2="53320" y2="66967"/>
                        <a14:foregroundMark x1="70487" y1="62214" x2="84241" y2="5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52" y="4173056"/>
            <a:ext cx="1449515" cy="1088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80" b="96533" l="3675" r="93701">
                        <a14:foregroundMark x1="78215" y1="30474" x2="78215" y2="30474"/>
                        <a14:foregroundMark x1="78871" y1="30109" x2="79659" y2="25182"/>
                        <a14:foregroundMark x1="34777" y1="91788" x2="62730" y2="65146"/>
                        <a14:foregroundMark x1="55118" y1="92153" x2="69291" y2="71898"/>
                        <a14:foregroundMark x1="82808" y1="32117" x2="76378" y2="31387"/>
                        <a14:foregroundMark x1="68209" y1="59497" x2="73642" y2="54469"/>
                        <a14:foregroundMark x1="72032" y1="69553" x2="76258" y2="64246"/>
                        <a14:foregroundMark x1="73521" y1="28125" x2="80282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58" y="4926808"/>
            <a:ext cx="1477162" cy="10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50" y="1261646"/>
            <a:ext cx="1116330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Взро́слый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спра́шивает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ребёнок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отвеча́ет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" name="Picture 2" descr="C:\Users\Дарья\Desktop\12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14" y="2069187"/>
            <a:ext cx="8091487" cy="46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esktop\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2051062"/>
            <a:ext cx="8124825" cy="46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6536</TotalTime>
  <Words>251</Words>
  <Application>Microsoft Office PowerPoint</Application>
  <PresentationFormat>Произвольный</PresentationFormat>
  <Paragraphs>96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687</cp:revision>
  <dcterms:created xsi:type="dcterms:W3CDTF">2021-03-15T14:27:32Z</dcterms:created>
  <dcterms:modified xsi:type="dcterms:W3CDTF">2021-08-17T15:32:01Z</dcterms:modified>
</cp:coreProperties>
</file>