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7" r:id="rId2"/>
    <p:sldId id="360" r:id="rId3"/>
    <p:sldId id="346" r:id="rId4"/>
    <p:sldId id="370" r:id="rId5"/>
    <p:sldId id="371" r:id="rId6"/>
    <p:sldId id="361" r:id="rId7"/>
    <p:sldId id="366" r:id="rId8"/>
    <p:sldId id="367" r:id="rId9"/>
    <p:sldId id="349" r:id="rId10"/>
    <p:sldId id="368" r:id="rId11"/>
    <p:sldId id="345" r:id="rId12"/>
    <p:sldId id="369" r:id="rId13"/>
    <p:sldId id="372" r:id="rId14"/>
    <p:sldId id="32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A76"/>
    <a:srgbClr val="ED1E24"/>
    <a:srgbClr val="DFDCEF"/>
    <a:srgbClr val="9896BD"/>
    <a:srgbClr val="ABB0B6"/>
    <a:srgbClr val="EBF7F7"/>
    <a:srgbClr val="288FC2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8580" autoAdjust="0"/>
  </p:normalViewPr>
  <p:slideViewPr>
    <p:cSldViewPr snapToGrid="0">
      <p:cViewPr varScale="1">
        <p:scale>
          <a:sx n="105" d="100"/>
          <a:sy n="105" d="100"/>
        </p:scale>
        <p:origin x="-96" y="-1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1903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091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743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4A0AB-F4A5-45EB-8F94-5582FE49693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406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16.08.2021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13" Type="http://schemas.openxmlformats.org/officeDocument/2006/relationships/image" Target="../media/image9.png"/><Relationship Id="rId18" Type="http://schemas.microsoft.com/office/2007/relationships/hdphoto" Target="../media/hdphoto8.wdp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microsoft.com/office/2007/relationships/hdphoto" Target="../media/hdphoto5.wdp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3.jpeg"/><Relationship Id="rId12" Type="http://schemas.microsoft.com/office/2007/relationships/hdphoto" Target="../media/hdphoto16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6.png"/><Relationship Id="rId5" Type="http://schemas.openxmlformats.org/officeDocument/2006/relationships/image" Target="../media/image21.jpeg"/><Relationship Id="rId10" Type="http://schemas.openxmlformats.org/officeDocument/2006/relationships/image" Target="../media/image25.jpeg"/><Relationship Id="rId4" Type="http://schemas.microsoft.com/office/2007/relationships/hdphoto" Target="../media/hdphoto14.wdp"/><Relationship Id="rId9" Type="http://schemas.microsoft.com/office/2007/relationships/hdphoto" Target="../media/hdphoto15.wdp"/><Relationship Id="rId14" Type="http://schemas.microsoft.com/office/2007/relationships/hdphoto" Target="../media/hdphoto17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microsoft.com/office/2007/relationships/hdphoto" Target="../media/hdphoto8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9.wdp"/><Relationship Id="rId3" Type="http://schemas.openxmlformats.org/officeDocument/2006/relationships/image" Target="../media/image1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10" Type="http://schemas.microsoft.com/office/2007/relationships/hdphoto" Target="../media/hdphoto10.wdp"/><Relationship Id="rId4" Type="http://schemas.microsoft.com/office/2007/relationships/hdphoto" Target="../media/hdphoto8.wdp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9.png"/><Relationship Id="rId18" Type="http://schemas.microsoft.com/office/2007/relationships/hdphoto" Target="../media/hdphoto8.wdp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12" Type="http://schemas.microsoft.com/office/2007/relationships/hdphoto" Target="../media/hdphoto5.wdp"/><Relationship Id="rId1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6" Type="http://schemas.microsoft.com/office/2007/relationships/hdphoto" Target="../media/hdphoto7.wdp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5" Type="http://schemas.openxmlformats.org/officeDocument/2006/relationships/image" Target="../media/image10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7.png"/><Relationship Id="rId14" Type="http://schemas.microsoft.com/office/2007/relationships/hdphoto" Target="../media/hdphoto6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Спра́шиваем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28" y="1561046"/>
            <a:ext cx="797637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чей мел?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мой мел.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чья резинка?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моя резинка.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9188" y="1561046"/>
            <a:ext cx="625552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чья линейка?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моя линейка.</a:t>
            </a:r>
          </a:p>
          <a:p>
            <a:pPr algn="r">
              <a:lnSpc>
                <a:spcPct val="150000"/>
              </a:lnSpc>
            </a:pPr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чей альбом?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мой альбом.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60" b="98776" l="624" r="100000">
                        <a14:foregroundMark x1="31705" y1="27899" x2="35655" y2="24678"/>
                        <a14:foregroundMark x1="68295" y1="25451" x2="73909" y2="31379"/>
                        <a14:foregroundMark x1="30457" y1="95296" x2="42412" y2="94330"/>
                        <a14:foregroundMark x1="41684" y1="87629" x2="43659" y2="92332"/>
                        <a14:foregroundMark x1="58732" y1="90593" x2="68711" y2="95812"/>
                        <a14:foregroundMark x1="54782" y1="38789" x2="47193" y2="37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279" y="2641600"/>
            <a:ext cx="42508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72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62" t="66914" r="2781" b="3950"/>
          <a:stretch/>
        </p:blipFill>
        <p:spPr>
          <a:xfrm>
            <a:off x="8447240" y="4292596"/>
            <a:ext cx="3454400" cy="199813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95" t="34321" r="3669" b="35802"/>
          <a:stretch/>
        </p:blipFill>
        <p:spPr>
          <a:xfrm>
            <a:off x="4246904" y="4292596"/>
            <a:ext cx="3471334" cy="20489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84" t="7654" r="7225" b="73333"/>
          <a:stretch/>
        </p:blipFill>
        <p:spPr>
          <a:xfrm>
            <a:off x="569762" y="5088463"/>
            <a:ext cx="3048000" cy="1303867"/>
          </a:xfrm>
          <a:prstGeom prst="rect">
            <a:avLst/>
          </a:prstGeom>
        </p:spPr>
      </p:pic>
      <p:grpSp>
        <p:nvGrpSpPr>
          <p:cNvPr id="18" name="Группа 17"/>
          <p:cNvGrpSpPr/>
          <p:nvPr/>
        </p:nvGrpSpPr>
        <p:grpSpPr>
          <a:xfrm>
            <a:off x="171829" y="1761067"/>
            <a:ext cx="3843867" cy="3585632"/>
            <a:chOff x="171829" y="1761067"/>
            <a:chExt cx="3843867" cy="3585632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4" t="3210" r="57821" b="69383"/>
            <a:stretch/>
          </p:blipFill>
          <p:spPr>
            <a:xfrm>
              <a:off x="171829" y="1761067"/>
              <a:ext cx="3843867" cy="1879600"/>
            </a:xfrm>
            <a:prstGeom prst="rect">
              <a:avLst/>
            </a:prstGeom>
          </p:spPr>
        </p:pic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234" t="2346" r="39038" b="69012"/>
            <a:stretch/>
          </p:blipFill>
          <p:spPr>
            <a:xfrm>
              <a:off x="924115" y="3382432"/>
              <a:ext cx="1879600" cy="1964267"/>
            </a:xfrm>
            <a:prstGeom prst="rect">
              <a:avLst/>
            </a:prstGeom>
          </p:spPr>
        </p:pic>
      </p:grpSp>
      <p:grpSp>
        <p:nvGrpSpPr>
          <p:cNvPr id="19" name="Группа 18"/>
          <p:cNvGrpSpPr/>
          <p:nvPr/>
        </p:nvGrpSpPr>
        <p:grpSpPr>
          <a:xfrm>
            <a:off x="4267201" y="101599"/>
            <a:ext cx="3776134" cy="3606802"/>
            <a:chOff x="4267201" y="101599"/>
            <a:chExt cx="3776134" cy="3606802"/>
          </a:xfrm>
        </p:grpSpPr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99" t="35555" r="57967" b="36049"/>
            <a:stretch/>
          </p:blipFill>
          <p:spPr>
            <a:xfrm>
              <a:off x="4267201" y="1761067"/>
              <a:ext cx="3776134" cy="1947334"/>
            </a:xfrm>
            <a:prstGeom prst="rect">
              <a:avLst/>
            </a:prstGeom>
          </p:spPr>
        </p:pic>
        <p:pic>
          <p:nvPicPr>
            <p:cNvPr id="16" name="Рисунок 1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487" t="38704" r="39140" b="37099"/>
            <a:stretch/>
          </p:blipFill>
          <p:spPr>
            <a:xfrm>
              <a:off x="5271373" y="101599"/>
              <a:ext cx="1845733" cy="1659468"/>
            </a:xfrm>
            <a:prstGeom prst="rect">
              <a:avLst/>
            </a:prstGeom>
          </p:spPr>
        </p:pic>
      </p:grpSp>
      <p:grpSp>
        <p:nvGrpSpPr>
          <p:cNvPr id="20" name="Группа 19"/>
          <p:cNvGrpSpPr/>
          <p:nvPr/>
        </p:nvGrpSpPr>
        <p:grpSpPr>
          <a:xfrm>
            <a:off x="8294840" y="101599"/>
            <a:ext cx="3759200" cy="3598334"/>
            <a:chOff x="8294840" y="101599"/>
            <a:chExt cx="3759200" cy="3598334"/>
          </a:xfrm>
        </p:grpSpPr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2" t="67155" r="58772" b="3710"/>
            <a:stretch/>
          </p:blipFill>
          <p:spPr>
            <a:xfrm>
              <a:off x="8294840" y="1701800"/>
              <a:ext cx="3759200" cy="1998133"/>
            </a:xfrm>
            <a:prstGeom prst="rect">
              <a:avLst/>
            </a:prstGeom>
          </p:spPr>
        </p:pic>
        <p:pic>
          <p:nvPicPr>
            <p:cNvPr id="17" name="Рисунок 1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634" t="66912" r="38505" b="4198"/>
            <a:stretch/>
          </p:blipFill>
          <p:spPr>
            <a:xfrm>
              <a:off x="9299012" y="101599"/>
              <a:ext cx="1735666" cy="1651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68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997637" y="1086768"/>
            <a:ext cx="2414956" cy="2209074"/>
            <a:chOff x="997637" y="1086768"/>
            <a:chExt cx="2414956" cy="220907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053685" y="1086768"/>
              <a:ext cx="2302860" cy="22090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ру́чка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14" b="89224" l="5338" r="9827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5520">
              <a:off x="997637" y="1532006"/>
              <a:ext cx="2414956" cy="879544"/>
            </a:xfrm>
            <a:prstGeom prst="rect">
              <a:avLst/>
            </a:prstGeom>
          </p:spPr>
        </p:pic>
      </p:grpSp>
      <p:grpSp>
        <p:nvGrpSpPr>
          <p:cNvPr id="36" name="Группа 35"/>
          <p:cNvGrpSpPr/>
          <p:nvPr/>
        </p:nvGrpSpPr>
        <p:grpSpPr>
          <a:xfrm>
            <a:off x="3728869" y="3602217"/>
            <a:ext cx="2375909" cy="2209074"/>
            <a:chOff x="3728869" y="3602217"/>
            <a:chExt cx="2375909" cy="220907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728869" y="3602217"/>
              <a:ext cx="2302860" cy="2209074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тетра́дь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95" b="89767" l="5870" r="939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8251" y="3823052"/>
              <a:ext cx="2356527" cy="1426724"/>
            </a:xfrm>
            <a:prstGeom prst="rect">
              <a:avLst/>
            </a:prstGeom>
          </p:spPr>
        </p:pic>
      </p:grpSp>
      <p:grpSp>
        <p:nvGrpSpPr>
          <p:cNvPr id="37" name="Группа 36"/>
          <p:cNvGrpSpPr/>
          <p:nvPr/>
        </p:nvGrpSpPr>
        <p:grpSpPr>
          <a:xfrm>
            <a:off x="6404053" y="3602216"/>
            <a:ext cx="2302860" cy="2201035"/>
            <a:chOff x="6404053" y="3602217"/>
            <a:chExt cx="2302860" cy="220907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404053" y="3602217"/>
              <a:ext cx="2302860" cy="220907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7030A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лине́йка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328" b="89552" l="4716" r="941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6096">
              <a:off x="6406629" y="3982338"/>
              <a:ext cx="2297708" cy="854072"/>
            </a:xfrm>
            <a:prstGeom prst="rect">
              <a:avLst/>
            </a:prstGeom>
          </p:spPr>
        </p:pic>
      </p:grpSp>
      <p:grpSp>
        <p:nvGrpSpPr>
          <p:cNvPr id="32" name="Группа 31"/>
          <p:cNvGrpSpPr/>
          <p:nvPr/>
        </p:nvGrpSpPr>
        <p:grpSpPr>
          <a:xfrm>
            <a:off x="3612775" y="1086768"/>
            <a:ext cx="2442153" cy="2209074"/>
            <a:chOff x="3612775" y="1086768"/>
            <a:chExt cx="2442153" cy="220907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728869" y="1086768"/>
              <a:ext cx="2302860" cy="220907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каранда́ш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19730" y1="49383" x2="19309" y2="48889"/>
                          <a14:foregroundMark x1="21079" y1="47160" x2="20320" y2="550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5566">
              <a:off x="3612775" y="1476910"/>
              <a:ext cx="2442153" cy="833956"/>
            </a:xfrm>
            <a:prstGeom prst="rect">
              <a:avLst/>
            </a:prstGeom>
          </p:spPr>
        </p:pic>
      </p:grpSp>
      <p:grpSp>
        <p:nvGrpSpPr>
          <p:cNvPr id="38" name="Группа 37"/>
          <p:cNvGrpSpPr/>
          <p:nvPr/>
        </p:nvGrpSpPr>
        <p:grpSpPr>
          <a:xfrm>
            <a:off x="9079237" y="3602217"/>
            <a:ext cx="2302860" cy="2209074"/>
            <a:chOff x="9079237" y="3602217"/>
            <a:chExt cx="2302860" cy="2209074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9079237" y="3602217"/>
              <a:ext cx="2302860" cy="22090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кра́ски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380" b="96533" l="3675" r="93701">
                          <a14:foregroundMark x1="78215" y1="30474" x2="78215" y2="30474"/>
                          <a14:foregroundMark x1="78871" y1="30109" x2="79659" y2="25182"/>
                          <a14:foregroundMark x1="34777" y1="91788" x2="62730" y2="65146"/>
                          <a14:foregroundMark x1="55118" y1="92153" x2="69291" y2="71898"/>
                          <a14:foregroundMark x1="82808" y1="32117" x2="76378" y2="31387"/>
                          <a14:foregroundMark x1="68209" y1="59497" x2="73642" y2="54469"/>
                          <a14:foregroundMark x1="72032" y1="69553" x2="76258" y2="642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4855" y="3666248"/>
              <a:ext cx="1995951" cy="1435408"/>
            </a:xfrm>
            <a:prstGeom prst="rect">
              <a:avLst/>
            </a:prstGeom>
          </p:spPr>
        </p:pic>
      </p:grpSp>
      <p:grpSp>
        <p:nvGrpSpPr>
          <p:cNvPr id="33" name="Группа 32"/>
          <p:cNvGrpSpPr/>
          <p:nvPr/>
        </p:nvGrpSpPr>
        <p:grpSpPr>
          <a:xfrm>
            <a:off x="6404053" y="1086768"/>
            <a:ext cx="2302860" cy="2209074"/>
            <a:chOff x="6404053" y="1086768"/>
            <a:chExt cx="2302860" cy="2209074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404053" y="1086768"/>
              <a:ext cx="2302860" cy="2209074"/>
            </a:xfrm>
            <a:prstGeom prst="rect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рези́нка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6993" b="97028" l="9987" r="898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6485" y="1234601"/>
              <a:ext cx="1717995" cy="1326172"/>
            </a:xfrm>
            <a:prstGeom prst="rect">
              <a:avLst/>
            </a:prstGeom>
          </p:spPr>
        </p:pic>
      </p:grpSp>
      <p:grpSp>
        <p:nvGrpSpPr>
          <p:cNvPr id="34" name="Группа 33"/>
          <p:cNvGrpSpPr/>
          <p:nvPr/>
        </p:nvGrpSpPr>
        <p:grpSpPr>
          <a:xfrm>
            <a:off x="9079237" y="1086768"/>
            <a:ext cx="2302860" cy="2209074"/>
            <a:chOff x="9079237" y="1086768"/>
            <a:chExt cx="2302860" cy="220907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9079237" y="1086768"/>
              <a:ext cx="2302860" cy="220907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точи́лка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532" b="94304" l="9850" r="89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528" y="1382782"/>
              <a:ext cx="1740892" cy="1177991"/>
            </a:xfrm>
            <a:prstGeom prst="rect">
              <a:avLst/>
            </a:prstGeom>
          </p:spPr>
        </p:pic>
      </p:grpSp>
      <p:grpSp>
        <p:nvGrpSpPr>
          <p:cNvPr id="35" name="Группа 34"/>
          <p:cNvGrpSpPr/>
          <p:nvPr/>
        </p:nvGrpSpPr>
        <p:grpSpPr>
          <a:xfrm>
            <a:off x="1053685" y="3602217"/>
            <a:ext cx="2302860" cy="2209074"/>
            <a:chOff x="1053685" y="3602217"/>
            <a:chExt cx="2302860" cy="220907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053685" y="3602217"/>
              <a:ext cx="2302860" cy="220907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пена́л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654" b="94935" l="7006" r="91751">
                          <a14:foregroundMark x1="52768" y1="66667" x2="67232" y2="60784"/>
                          <a14:foregroundMark x1="21469" y1="69281" x2="28475" y2="7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0545" y="3717091"/>
              <a:ext cx="2002190" cy="1384565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1154778" y="507012"/>
            <a:ext cx="268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она́, моя́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486620" y="5678183"/>
            <a:ext cx="268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она́, моя́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508485" y="488436"/>
            <a:ext cx="268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она́, моя́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129050" y="492395"/>
            <a:ext cx="268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она́, моя́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910377" y="491934"/>
            <a:ext cx="268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он, мой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351016" y="5678183"/>
            <a:ext cx="268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он, мой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826643" y="5679932"/>
            <a:ext cx="268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она́, моя́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9190327" y="5678183"/>
            <a:ext cx="2681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они́, мои́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9635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0755" y="1278165"/>
            <a:ext cx="7431406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сло́во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карти́нкой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937" y="2309921"/>
            <a:ext cx="5185355" cy="4401205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numCol="2" rtlCol="0">
            <a:spAutoFit/>
          </a:bodyPr>
          <a:lstStyle/>
          <a:p>
            <a:pPr marL="90488" lvl="1"/>
            <a:r>
              <a:rPr lang="ru-RU" sz="4000" b="1" dirty="0" smtClean="0"/>
              <a:t>Пенал. </a:t>
            </a:r>
          </a:p>
          <a:p>
            <a:pPr marL="90488" lvl="1"/>
            <a:r>
              <a:rPr lang="ru-RU" sz="4000" b="1" dirty="0" smtClean="0"/>
              <a:t>Ручка.</a:t>
            </a:r>
          </a:p>
          <a:p>
            <a:pPr marL="90488" lvl="1"/>
            <a:r>
              <a:rPr lang="ru-RU" sz="4000" b="1" dirty="0" smtClean="0"/>
              <a:t>Линейка.</a:t>
            </a:r>
          </a:p>
          <a:p>
            <a:pPr marL="90488" lvl="1"/>
            <a:r>
              <a:rPr lang="ru-RU" sz="4000" b="1" dirty="0" smtClean="0"/>
              <a:t>Тетрадь.</a:t>
            </a:r>
          </a:p>
          <a:p>
            <a:pPr marL="90488" lvl="1"/>
            <a:r>
              <a:rPr lang="ru-RU" sz="4000" b="1" dirty="0" smtClean="0"/>
              <a:t>Учебник.</a:t>
            </a:r>
          </a:p>
          <a:p>
            <a:pPr marL="90488" lvl="1"/>
            <a:endParaRPr lang="ru-RU" sz="4000" b="1" dirty="0" smtClean="0"/>
          </a:p>
          <a:p>
            <a:pPr marL="90488" lvl="1"/>
            <a:endParaRPr lang="ru-RU" sz="4000" b="1" dirty="0"/>
          </a:p>
          <a:p>
            <a:pPr marL="90488" lvl="1"/>
            <a:r>
              <a:rPr lang="ru-RU" sz="4000" b="1" dirty="0" smtClean="0"/>
              <a:t>Карандаш.</a:t>
            </a:r>
          </a:p>
          <a:p>
            <a:pPr marL="90488" lvl="1"/>
            <a:r>
              <a:rPr lang="ru-RU" sz="4000" b="1" dirty="0" smtClean="0"/>
              <a:t>Резинка.</a:t>
            </a:r>
          </a:p>
          <a:p>
            <a:pPr marL="90488" lvl="1"/>
            <a:r>
              <a:rPr lang="ru-RU" sz="4000" b="1" dirty="0" smtClean="0"/>
              <a:t>Точилка.</a:t>
            </a:r>
          </a:p>
          <a:p>
            <a:pPr marL="90488" lvl="1"/>
            <a:r>
              <a:rPr lang="ru-RU" sz="4000" b="1" dirty="0" smtClean="0"/>
              <a:t>Кисточка.</a:t>
            </a:r>
          </a:p>
          <a:p>
            <a:pPr marL="90488" lvl="1"/>
            <a:r>
              <a:rPr lang="ru-RU" sz="4000" b="1" dirty="0" smtClean="0"/>
              <a:t>Краски.</a:t>
            </a:r>
            <a:endParaRPr lang="ru-RU" sz="4000" b="1" dirty="0"/>
          </a:p>
          <a:p>
            <a:pPr marL="90488" lvl="1"/>
            <a:endParaRPr lang="ru-RU" sz="4000" b="1" dirty="0" smtClean="0"/>
          </a:p>
        </p:txBody>
      </p:sp>
      <p:pic>
        <p:nvPicPr>
          <p:cNvPr id="1026" name="Picture 2" descr="C:\Users\Дарья\Downloads\Презентация (1)\Презентация\urok8-9_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2607" y="2133580"/>
            <a:ext cx="2005406" cy="1386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арья\Downloads\Презентация (1)\Презентация\urok8-9_03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556" b="97778" l="2011" r="9569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265" y="3649966"/>
            <a:ext cx="1893342" cy="244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арья\Downloads\Презентация (1)\Презентация\urok8-9_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0198" y="3189067"/>
            <a:ext cx="2343071" cy="168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арья\Downloads\Презентация (1)\Презентация\urok8-9_0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8771" y="5153465"/>
            <a:ext cx="1241346" cy="95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арья\Downloads\Презентация (1)\Презентация\urok8-9_1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1" t="3656" r="17871"/>
          <a:stretch/>
        </p:blipFill>
        <p:spPr bwMode="auto">
          <a:xfrm>
            <a:off x="10378771" y="1792866"/>
            <a:ext cx="1141752" cy="1034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арья\Downloads\Презентация (1)\Презентация\urok8-9_06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328" b="89552" l="3883" r="968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4065">
            <a:off x="5380668" y="4071730"/>
            <a:ext cx="1567108" cy="582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Дарья\Downloads\Презентация (1)\Презентация\urok8-9_07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4219">
            <a:off x="4799762" y="5340258"/>
            <a:ext cx="2144759" cy="73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Дарья\Downloads\Презентация (1)\Презентация\urok8-9_04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695" b="89767" l="435" r="9445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8292" y="2309920"/>
            <a:ext cx="2054617" cy="1243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Дарья\Downloads\Презентация (1)\Презентация\urok8-9_01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1638" b="90517" l="5338" r="9843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571337">
            <a:off x="8833146" y="5099591"/>
            <a:ext cx="1698029" cy="618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76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94044" y="1848583"/>
            <a:ext cx="6112524" cy="267765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160" b="98776" l="624" r="100000">
                        <a14:foregroundMark x1="31705" y1="27899" x2="35655" y2="24678"/>
                        <a14:foregroundMark x1="68295" y1="25451" x2="73909" y2="31379"/>
                        <a14:foregroundMark x1="30457" y1="95296" x2="42412" y2="94330"/>
                        <a14:foregroundMark x1="41684" y1="87629" x2="43659" y2="92332"/>
                        <a14:foregroundMark x1="58732" y1="90593" x2="68711" y2="95812"/>
                        <a14:foregroundMark x1="54782" y1="38789" x2="47193" y2="370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6576" y="773187"/>
            <a:ext cx="2992891" cy="4828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85631" y="3235398"/>
            <a:ext cx="4975322" cy="1404336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«Мой, моя, моё»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677108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Слова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+mn-lt"/>
                <a:ea typeface="+mj-ea"/>
                <a:cs typeface="+mj-cs"/>
              </a:rPr>
              <a:t> урока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1137260" y="3301672"/>
            <a:ext cx="10687796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4" rtlCol="0" anchor="ctr">
            <a:noAutofit/>
          </a:bodyPr>
          <a:lstStyle/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Чей?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мой</a:t>
            </a:r>
          </a:p>
          <a:p>
            <a:pPr marL="0"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Чья?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моя́</a:t>
            </a:r>
          </a:p>
          <a:p>
            <a:pPr marL="0" lvl="1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Чьё?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моё</a:t>
            </a:r>
          </a:p>
          <a:p>
            <a:pPr marL="0" lvl="1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Чьи?</a:t>
            </a:r>
          </a:p>
          <a:p>
            <a:pPr marL="0" lvl="1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мои́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Дарья\Desktop\31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3208" y="1076323"/>
            <a:ext cx="7753461" cy="557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95350" y="1223546"/>
            <a:ext cx="5484346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это? Что это?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91641" y="2130608"/>
            <a:ext cx="2888056" cy="44059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213284" y="5429008"/>
            <a:ext cx="2125633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это?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90261" y="2130608"/>
            <a:ext cx="2189436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это?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595416" y="2065725"/>
            <a:ext cx="2125633" cy="44059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599938" y="5416826"/>
            <a:ext cx="2189436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это?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599938" y="3696038"/>
            <a:ext cx="2121111" cy="70788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это?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595416" y="2130608"/>
            <a:ext cx="2125633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это?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90261" y="3696038"/>
            <a:ext cx="2125633" cy="70788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это? 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78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</a:t>
            </a:r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6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50755" y="1278165"/>
            <a:ext cx="7431406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Вот он/Вот она/Вот оно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7170" name="Picture 2" descr="C:\Users\Дарья\Desktop\132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130045"/>
            <a:ext cx="11256112" cy="4337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48150" y="2371725"/>
            <a:ext cx="1495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он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78308" y="2371724"/>
            <a:ext cx="1495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он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5544" y="3420417"/>
            <a:ext cx="1495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он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030595" y="3420417"/>
            <a:ext cx="1495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она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54735" y="4945538"/>
            <a:ext cx="1495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он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682161" y="4958301"/>
            <a:ext cx="1495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она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50221" y="5517971"/>
            <a:ext cx="1495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она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19888" y="5529823"/>
            <a:ext cx="1495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1"/>
                </a:solidFill>
              </a:rPr>
              <a:t>оно</a:t>
            </a:r>
            <a:endParaRPr lang="ru-RU" sz="4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19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997637" y="1086768"/>
            <a:ext cx="2414956" cy="2209074"/>
            <a:chOff x="997637" y="1086768"/>
            <a:chExt cx="2414956" cy="220907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053685" y="1086768"/>
              <a:ext cx="2302860" cy="22090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ру́чка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14" b="89224" l="5338" r="9827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5520">
              <a:off x="997637" y="1532006"/>
              <a:ext cx="2414956" cy="879544"/>
            </a:xfrm>
            <a:prstGeom prst="rect">
              <a:avLst/>
            </a:prstGeom>
          </p:spPr>
        </p:pic>
      </p:grpSp>
      <p:grpSp>
        <p:nvGrpSpPr>
          <p:cNvPr id="36" name="Группа 35"/>
          <p:cNvGrpSpPr/>
          <p:nvPr/>
        </p:nvGrpSpPr>
        <p:grpSpPr>
          <a:xfrm>
            <a:off x="3728869" y="3602217"/>
            <a:ext cx="2375909" cy="2209074"/>
            <a:chOff x="3728869" y="3602217"/>
            <a:chExt cx="2375909" cy="220907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728869" y="3602217"/>
              <a:ext cx="2302860" cy="2209074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тетра́дь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95" b="89767" l="5870" r="939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8251" y="3823052"/>
              <a:ext cx="2356527" cy="1426724"/>
            </a:xfrm>
            <a:prstGeom prst="rect">
              <a:avLst/>
            </a:prstGeom>
          </p:spPr>
        </p:pic>
      </p:grpSp>
      <p:grpSp>
        <p:nvGrpSpPr>
          <p:cNvPr id="37" name="Группа 36"/>
          <p:cNvGrpSpPr/>
          <p:nvPr/>
        </p:nvGrpSpPr>
        <p:grpSpPr>
          <a:xfrm>
            <a:off x="6404053" y="3602217"/>
            <a:ext cx="2302860" cy="2209074"/>
            <a:chOff x="6404053" y="3602217"/>
            <a:chExt cx="2302860" cy="220907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404053" y="3602217"/>
              <a:ext cx="2302860" cy="220907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7030A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лине́йка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328" b="89552" l="4716" r="941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6096">
              <a:off x="6406629" y="3982338"/>
              <a:ext cx="2297708" cy="854072"/>
            </a:xfrm>
            <a:prstGeom prst="rect">
              <a:avLst/>
            </a:prstGeom>
          </p:spPr>
        </p:pic>
      </p:grpSp>
      <p:grpSp>
        <p:nvGrpSpPr>
          <p:cNvPr id="32" name="Группа 31"/>
          <p:cNvGrpSpPr/>
          <p:nvPr/>
        </p:nvGrpSpPr>
        <p:grpSpPr>
          <a:xfrm>
            <a:off x="3612775" y="1086768"/>
            <a:ext cx="2442153" cy="2209074"/>
            <a:chOff x="3612775" y="1086768"/>
            <a:chExt cx="2442153" cy="220907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728869" y="1086768"/>
              <a:ext cx="2302860" cy="220907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каранда́ш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19730" y1="49383" x2="19309" y2="48889"/>
                          <a14:foregroundMark x1="21079" y1="47160" x2="20320" y2="550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5566">
              <a:off x="3612775" y="1476910"/>
              <a:ext cx="2442153" cy="833956"/>
            </a:xfrm>
            <a:prstGeom prst="rect">
              <a:avLst/>
            </a:prstGeom>
          </p:spPr>
        </p:pic>
      </p:grpSp>
      <p:grpSp>
        <p:nvGrpSpPr>
          <p:cNvPr id="38" name="Группа 37"/>
          <p:cNvGrpSpPr/>
          <p:nvPr/>
        </p:nvGrpSpPr>
        <p:grpSpPr>
          <a:xfrm>
            <a:off x="9079237" y="3602217"/>
            <a:ext cx="2302860" cy="2209074"/>
            <a:chOff x="9079237" y="3602217"/>
            <a:chExt cx="2302860" cy="2209074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9079237" y="3602217"/>
              <a:ext cx="2302860" cy="22090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кра́ски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380" b="96533" l="3675" r="93701">
                          <a14:foregroundMark x1="78215" y1="30474" x2="78215" y2="30474"/>
                          <a14:foregroundMark x1="78871" y1="30109" x2="79659" y2="25182"/>
                          <a14:foregroundMark x1="34777" y1="91788" x2="62730" y2="65146"/>
                          <a14:foregroundMark x1="55118" y1="92153" x2="69291" y2="71898"/>
                          <a14:foregroundMark x1="82808" y1="32117" x2="76378" y2="31387"/>
                          <a14:foregroundMark x1="68209" y1="59497" x2="73642" y2="54469"/>
                          <a14:foregroundMark x1="72032" y1="69553" x2="76258" y2="642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4855" y="3666248"/>
              <a:ext cx="1995951" cy="1435408"/>
            </a:xfrm>
            <a:prstGeom prst="rect">
              <a:avLst/>
            </a:prstGeom>
          </p:spPr>
        </p:pic>
      </p:grpSp>
      <p:grpSp>
        <p:nvGrpSpPr>
          <p:cNvPr id="33" name="Группа 32"/>
          <p:cNvGrpSpPr/>
          <p:nvPr/>
        </p:nvGrpSpPr>
        <p:grpSpPr>
          <a:xfrm>
            <a:off x="6404053" y="1086768"/>
            <a:ext cx="2302860" cy="2209074"/>
            <a:chOff x="6404053" y="1086768"/>
            <a:chExt cx="2302860" cy="2209074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404053" y="1086768"/>
              <a:ext cx="2302860" cy="2209074"/>
            </a:xfrm>
            <a:prstGeom prst="rect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рези́нка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6993" b="97028" l="9987" r="898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6485" y="1234601"/>
              <a:ext cx="1717995" cy="1326172"/>
            </a:xfrm>
            <a:prstGeom prst="rect">
              <a:avLst/>
            </a:prstGeom>
          </p:spPr>
        </p:pic>
      </p:grpSp>
      <p:grpSp>
        <p:nvGrpSpPr>
          <p:cNvPr id="34" name="Группа 33"/>
          <p:cNvGrpSpPr/>
          <p:nvPr/>
        </p:nvGrpSpPr>
        <p:grpSpPr>
          <a:xfrm>
            <a:off x="9079237" y="1086768"/>
            <a:ext cx="2302860" cy="2209074"/>
            <a:chOff x="9079237" y="1086768"/>
            <a:chExt cx="2302860" cy="220907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9079237" y="1086768"/>
              <a:ext cx="2302860" cy="220907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точи́лка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532" b="94304" l="9850" r="89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528" y="1382782"/>
              <a:ext cx="1740892" cy="1177991"/>
            </a:xfrm>
            <a:prstGeom prst="rect">
              <a:avLst/>
            </a:prstGeom>
          </p:spPr>
        </p:pic>
      </p:grpSp>
      <p:grpSp>
        <p:nvGrpSpPr>
          <p:cNvPr id="35" name="Группа 34"/>
          <p:cNvGrpSpPr/>
          <p:nvPr/>
        </p:nvGrpSpPr>
        <p:grpSpPr>
          <a:xfrm>
            <a:off x="1053685" y="3602217"/>
            <a:ext cx="2302860" cy="2209074"/>
            <a:chOff x="1053685" y="3602217"/>
            <a:chExt cx="2302860" cy="220907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053685" y="3602217"/>
              <a:ext cx="2302860" cy="220907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пена́л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654" b="94935" l="7006" r="91751">
                          <a14:foregroundMark x1="52768" y1="66667" x2="67232" y2="60784"/>
                          <a14:foregroundMark x1="21469" y1="69281" x2="28475" y2="7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0545" y="3717091"/>
              <a:ext cx="2002190" cy="1384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972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1"/>
          <p:cNvSpPr txBox="1">
            <a:spLocks/>
          </p:cNvSpPr>
          <p:nvPr/>
        </p:nvSpPr>
        <p:spPr>
          <a:xfrm>
            <a:off x="0" y="1752740"/>
            <a:ext cx="12534900" cy="34182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numCol="4" rtlCol="0" anchor="ctr">
            <a:noAutofit/>
          </a:bodyPr>
          <a:lstStyle/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Чей?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мой</a:t>
            </a: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ья?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моя́</a:t>
            </a:r>
          </a:p>
          <a:p>
            <a:pPr marL="0" lvl="1" algn="ctr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Чьё?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моё</a:t>
            </a:r>
          </a:p>
          <a:p>
            <a:pPr marL="0" lvl="1" algn="ctr">
              <a:spcBef>
                <a:spcPct val="0"/>
              </a:spcBef>
            </a:pP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endParaRPr lang="ru-RU" sz="66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Чьи?</a:t>
            </a:r>
          </a:p>
          <a:p>
            <a:pPr marL="0" lvl="1" algn="ctr">
              <a:spcBef>
                <a:spcPct val="0"/>
              </a:spcBef>
            </a:pP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мои́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  <a:p>
            <a:pPr lvl="1">
              <a:spcBef>
                <a:spcPct val="0"/>
              </a:spcBef>
            </a:pPr>
            <a:endParaRPr lang="ru-RU" sz="4000" b="1" dirty="0" smtClean="0">
              <a:solidFill>
                <a:schemeClr val="bg1"/>
              </a:solidFill>
              <a:ea typeface="+mj-ea"/>
              <a:cs typeface="+mj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854" y="3652482"/>
            <a:ext cx="3013911" cy="221391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Мой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пена́л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54" b="94935" l="7006" r="91751">
                        <a14:foregroundMark x1="52768" y1="66667" x2="67232" y2="60784"/>
                        <a14:foregroundMark x1="21469" y1="69281" x2="28475" y2="7336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2" y="3748981"/>
            <a:ext cx="2167093" cy="1626828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3226357" y="3652481"/>
            <a:ext cx="2869644" cy="221391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Моя́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ру́чка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272593" y="3652480"/>
            <a:ext cx="2803342" cy="22139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Моё перо́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9252527" y="3652479"/>
            <a:ext cx="3013911" cy="221391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кни́ги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14" b="89224" l="5338" r="9827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25520">
            <a:off x="3302307" y="4087809"/>
            <a:ext cx="2414956" cy="87954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631" b="89754" l="3376" r="990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3239" y="3746643"/>
            <a:ext cx="2412795" cy="165604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050" b="97386" l="4704" r="9912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59887">
            <a:off x="6652897" y="3932194"/>
            <a:ext cx="2072408" cy="133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76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042611" y="-29093"/>
            <a:ext cx="3978237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вме́сте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997637" y="1086768"/>
            <a:ext cx="2414956" cy="2209074"/>
            <a:chOff x="997637" y="1086768"/>
            <a:chExt cx="2414956" cy="2209074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053685" y="1086768"/>
              <a:ext cx="2302860" cy="22090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ру́чка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914" b="89224" l="5338" r="9827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5520">
              <a:off x="997637" y="1532006"/>
              <a:ext cx="2414956" cy="879544"/>
            </a:xfrm>
            <a:prstGeom prst="rect">
              <a:avLst/>
            </a:prstGeom>
          </p:spPr>
        </p:pic>
      </p:grpSp>
      <p:grpSp>
        <p:nvGrpSpPr>
          <p:cNvPr id="36" name="Группа 35"/>
          <p:cNvGrpSpPr/>
          <p:nvPr/>
        </p:nvGrpSpPr>
        <p:grpSpPr>
          <a:xfrm>
            <a:off x="3728869" y="3602217"/>
            <a:ext cx="2375909" cy="2209074"/>
            <a:chOff x="3728869" y="3602217"/>
            <a:chExt cx="2375909" cy="2209074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3728869" y="3602217"/>
              <a:ext cx="2302860" cy="2209074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тетра́дь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9695" b="89767" l="5870" r="9391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8251" y="3823052"/>
              <a:ext cx="2356527" cy="1426724"/>
            </a:xfrm>
            <a:prstGeom prst="rect">
              <a:avLst/>
            </a:prstGeom>
          </p:spPr>
        </p:pic>
      </p:grpSp>
      <p:grpSp>
        <p:nvGrpSpPr>
          <p:cNvPr id="37" name="Группа 36"/>
          <p:cNvGrpSpPr/>
          <p:nvPr/>
        </p:nvGrpSpPr>
        <p:grpSpPr>
          <a:xfrm>
            <a:off x="6404053" y="3602217"/>
            <a:ext cx="2302860" cy="2209074"/>
            <a:chOff x="6404053" y="3602217"/>
            <a:chExt cx="2302860" cy="220907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6404053" y="3602217"/>
              <a:ext cx="2302860" cy="2209074"/>
            </a:xfrm>
            <a:prstGeom prst="rect">
              <a:avLst/>
            </a:prstGeom>
            <a:solidFill>
              <a:schemeClr val="accent3"/>
            </a:solidFill>
            <a:ln>
              <a:solidFill>
                <a:srgbClr val="7030A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лине́йка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9328" b="89552" l="4716" r="9417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226096">
              <a:off x="6406629" y="3982338"/>
              <a:ext cx="2297708" cy="854072"/>
            </a:xfrm>
            <a:prstGeom prst="rect">
              <a:avLst/>
            </a:prstGeom>
          </p:spPr>
        </p:pic>
      </p:grpSp>
      <p:grpSp>
        <p:nvGrpSpPr>
          <p:cNvPr id="32" name="Группа 31"/>
          <p:cNvGrpSpPr/>
          <p:nvPr/>
        </p:nvGrpSpPr>
        <p:grpSpPr>
          <a:xfrm>
            <a:off x="3612775" y="1086768"/>
            <a:ext cx="2442153" cy="2209074"/>
            <a:chOff x="3612775" y="1086768"/>
            <a:chExt cx="2442153" cy="2209074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728869" y="1086768"/>
              <a:ext cx="2302860" cy="220907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каранда́ш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6" name="Рисунок 25"/>
            <p:cNvPicPr>
              <a:picLocks noChangeAspect="1"/>
            </p:cNvPicPr>
            <p:nvPr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>
                          <a14:foregroundMark x1="19730" y1="49383" x2="19309" y2="48889"/>
                          <a14:foregroundMark x1="21079" y1="47160" x2="20320" y2="5506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5566">
              <a:off x="3612775" y="1476910"/>
              <a:ext cx="2442153" cy="833956"/>
            </a:xfrm>
            <a:prstGeom prst="rect">
              <a:avLst/>
            </a:prstGeom>
          </p:spPr>
        </p:pic>
      </p:grpSp>
      <p:grpSp>
        <p:nvGrpSpPr>
          <p:cNvPr id="38" name="Группа 37"/>
          <p:cNvGrpSpPr/>
          <p:nvPr/>
        </p:nvGrpSpPr>
        <p:grpSpPr>
          <a:xfrm>
            <a:off x="9079237" y="3602217"/>
            <a:ext cx="2302860" cy="2209074"/>
            <a:chOff x="9079237" y="3602217"/>
            <a:chExt cx="2302860" cy="2209074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9079237" y="3602217"/>
              <a:ext cx="2302860" cy="220907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кра́ски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4380" b="96533" l="3675" r="93701">
                          <a14:foregroundMark x1="78215" y1="30474" x2="78215" y2="30474"/>
                          <a14:foregroundMark x1="78871" y1="30109" x2="79659" y2="25182"/>
                          <a14:foregroundMark x1="34777" y1="91788" x2="62730" y2="65146"/>
                          <a14:foregroundMark x1="55118" y1="92153" x2="69291" y2="71898"/>
                          <a14:foregroundMark x1="82808" y1="32117" x2="76378" y2="31387"/>
                          <a14:foregroundMark x1="68209" y1="59497" x2="73642" y2="54469"/>
                          <a14:foregroundMark x1="72032" y1="69553" x2="76258" y2="6424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14855" y="3666248"/>
              <a:ext cx="1995951" cy="1435408"/>
            </a:xfrm>
            <a:prstGeom prst="rect">
              <a:avLst/>
            </a:prstGeom>
          </p:spPr>
        </p:pic>
      </p:grpSp>
      <p:grpSp>
        <p:nvGrpSpPr>
          <p:cNvPr id="33" name="Группа 32"/>
          <p:cNvGrpSpPr/>
          <p:nvPr/>
        </p:nvGrpSpPr>
        <p:grpSpPr>
          <a:xfrm>
            <a:off x="6404053" y="1086768"/>
            <a:ext cx="2302860" cy="2209074"/>
            <a:chOff x="6404053" y="1086768"/>
            <a:chExt cx="2302860" cy="2209074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6404053" y="1086768"/>
              <a:ext cx="2302860" cy="2209074"/>
            </a:xfrm>
            <a:prstGeom prst="rect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рези́нка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6993" b="97028" l="9987" r="8987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96485" y="1234601"/>
              <a:ext cx="1717995" cy="1326172"/>
            </a:xfrm>
            <a:prstGeom prst="rect">
              <a:avLst/>
            </a:prstGeom>
          </p:spPr>
        </p:pic>
      </p:grpSp>
      <p:grpSp>
        <p:nvGrpSpPr>
          <p:cNvPr id="34" name="Группа 33"/>
          <p:cNvGrpSpPr/>
          <p:nvPr/>
        </p:nvGrpSpPr>
        <p:grpSpPr>
          <a:xfrm>
            <a:off x="9079237" y="1086768"/>
            <a:ext cx="2302860" cy="2209074"/>
            <a:chOff x="9079237" y="1086768"/>
            <a:chExt cx="2302860" cy="2209074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9079237" y="1086768"/>
              <a:ext cx="2302860" cy="220907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точи́лка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15" cstate="print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2532" b="94304" l="9850" r="8993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528" y="1382782"/>
              <a:ext cx="1740892" cy="1177991"/>
            </a:xfrm>
            <a:prstGeom prst="rect">
              <a:avLst/>
            </a:prstGeom>
          </p:spPr>
        </p:pic>
      </p:grpSp>
      <p:grpSp>
        <p:nvGrpSpPr>
          <p:cNvPr id="35" name="Группа 34"/>
          <p:cNvGrpSpPr/>
          <p:nvPr/>
        </p:nvGrpSpPr>
        <p:grpSpPr>
          <a:xfrm>
            <a:off x="1053685" y="3602217"/>
            <a:ext cx="2302860" cy="2209074"/>
            <a:chOff x="1053685" y="3602217"/>
            <a:chExt cx="2302860" cy="220907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1053685" y="3602217"/>
              <a:ext cx="2302860" cy="2209074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ctr"/>
              <a:r>
                <a:rPr lang="ru-RU" sz="3600" b="1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пена́л</a:t>
              </a:r>
              <a:endPara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17" cstate="print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654" b="94935" l="7006" r="91751">
                          <a14:foregroundMark x1="52768" y1="66667" x2="67232" y2="60784"/>
                          <a14:foregroundMark x1="21469" y1="69281" x2="28475" y2="7336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0545" y="3717091"/>
              <a:ext cx="2002190" cy="13845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6358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042611" y="-29093"/>
            <a:ext cx="3978237" cy="1323439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Отвеча́ем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вопро́сы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928" y="1561046"/>
            <a:ext cx="797637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чей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каранда́ш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чья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тетра́дь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чья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кни́га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чей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уче́бник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чей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дневни́к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489188" y="1561046"/>
            <a:ext cx="625552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мой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каранда́ш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моя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тетра́дь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моя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кни́га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мой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уче́бник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>
              <a:lnSpc>
                <a:spcPct val="150000"/>
              </a:lnSpc>
            </a:pP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мой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дневни́к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790" b="98363" l="7108" r="100000">
                        <a14:foregroundMark x1="36032" y1="35294" x2="40474" y2="25834"/>
                        <a14:foregroundMark x1="66732" y1="27471" x2="72162" y2="35294"/>
                        <a14:foregroundMark x1="34156" y1="93633" x2="67621" y2="93633"/>
                        <a14:foregroundMark x1="70780" y1="93633" x2="70780" y2="93633"/>
                        <a14:foregroundMark x1="35044" y1="93026" x2="37315" y2="90297"/>
                        <a14:foregroundMark x1="73050" y1="94724" x2="66732" y2="90843"/>
                        <a14:foregroundMark x1="33761" y1="92480" x2="33761" y2="924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6111"/>
          <a:stretch/>
        </p:blipFill>
        <p:spPr>
          <a:xfrm>
            <a:off x="4042611" y="2533650"/>
            <a:ext cx="3597054" cy="4324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84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6080</TotalTime>
  <Words>279</Words>
  <Application>Microsoft Office PowerPoint</Application>
  <PresentationFormat>Произвольный</PresentationFormat>
  <Paragraphs>196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657</cp:revision>
  <dcterms:created xsi:type="dcterms:W3CDTF">2021-03-15T14:27:32Z</dcterms:created>
  <dcterms:modified xsi:type="dcterms:W3CDTF">2021-08-16T17:25:38Z</dcterms:modified>
</cp:coreProperties>
</file>