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7" r:id="rId2"/>
    <p:sldId id="360" r:id="rId3"/>
    <p:sldId id="346" r:id="rId4"/>
    <p:sldId id="420" r:id="rId5"/>
    <p:sldId id="409" r:id="rId6"/>
    <p:sldId id="402" r:id="rId7"/>
    <p:sldId id="414" r:id="rId8"/>
    <p:sldId id="423" r:id="rId9"/>
    <p:sldId id="424" r:id="rId10"/>
    <p:sldId id="425" r:id="rId11"/>
    <p:sldId id="32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8E13"/>
    <a:srgbClr val="D2A000"/>
    <a:srgbClr val="25C400"/>
    <a:srgbClr val="954ECA"/>
    <a:srgbClr val="0F9D6E"/>
    <a:srgbClr val="17E9A3"/>
    <a:srgbClr val="31FF01"/>
    <a:srgbClr val="288FC2"/>
    <a:srgbClr val="ED1E24"/>
    <a:srgbClr val="EE2A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8580" autoAdjust="0"/>
  </p:normalViewPr>
  <p:slideViewPr>
    <p:cSldViewPr snapToGrid="0">
      <p:cViewPr>
        <p:scale>
          <a:sx n="64" d="100"/>
          <a:sy n="64" d="100"/>
        </p:scale>
        <p:origin x="-1722" y="-10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81C0E-0A44-4BB3-85A2-E1E52F5EDEC1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4A0AB-F4A5-45EB-8F94-5582FE496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907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25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43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81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34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99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11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33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0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68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30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43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0D610-796D-4DD4-A570-F772C4B8DB8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50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21778" y="1995803"/>
            <a:ext cx="7903029" cy="140802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9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Русский</a:t>
            </a:r>
            <a:r>
              <a:rPr lang="ru-RU" sz="8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9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язык</a:t>
            </a:r>
            <a:endParaRPr lang="ru-RU" sz="80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61665" y="3303132"/>
            <a:ext cx="3396343" cy="91775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класс</a:t>
            </a:r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857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ая выноска 7"/>
          <p:cNvSpPr/>
          <p:nvPr/>
        </p:nvSpPr>
        <p:spPr>
          <a:xfrm flipH="1">
            <a:off x="2377439" y="218364"/>
            <a:ext cx="7178039" cy="1137996"/>
          </a:xfrm>
          <a:prstGeom prst="wedgeRectCallout">
            <a:avLst>
              <a:gd name="adj1" fmla="val -15765"/>
              <a:gd name="adj2" fmla="val 24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Дома́шнее зада́ние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0669" y="1291405"/>
            <a:ext cx="8091577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что </a:t>
            </a:r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де́лает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pisi" panose="02000508030000020003" pitchFamily="2" charset="0"/>
            </a:endParaRPr>
          </a:p>
        </p:txBody>
      </p:sp>
      <p:pic>
        <p:nvPicPr>
          <p:cNvPr id="12290" name="Picture 2" descr="C:\Users\Дарья\Documents\ЦТ ПсковГУ\Онлайн-Мактаб\2 класс\Новая папка (2)\3545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139"/>
          <a:stretch/>
        </p:blipFill>
        <p:spPr bwMode="auto">
          <a:xfrm>
            <a:off x="0" y="2173335"/>
            <a:ext cx="6115987" cy="314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Дарья\Documents\ЦТ ПсковГУ\Онлайн-Мактаб\2 класс\Новая папка (2)\3545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6337626" y="2308246"/>
            <a:ext cx="5854374" cy="314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25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арья\Downloads\Презентация (1)\Презентация\58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476" y="2115310"/>
            <a:ext cx="8418513" cy="474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39252" y="420803"/>
            <a:ext cx="9878518" cy="20005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Спасибо!</a:t>
            </a:r>
            <a:endParaRPr lang="ru-RU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До встречи на следующем уроке!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207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21778" y="1995803"/>
            <a:ext cx="7903029" cy="140802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9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Русский</a:t>
            </a:r>
            <a:r>
              <a:rPr lang="ru-RU" sz="8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9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язык</a:t>
            </a:r>
            <a:endParaRPr lang="ru-RU" sz="80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2954" y="3318526"/>
            <a:ext cx="6650181" cy="163518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урока: </a:t>
            </a:r>
          </a:p>
          <a:p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«Кто что делает»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289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0"/>
            <a:ext cx="4758267" cy="135421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Запишите в тетрадь!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So'zlarni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daftarga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yozing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888951" y="677108"/>
            <a:ext cx="5223165" cy="135421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j-ea"/>
                <a:cs typeface="+mj-cs"/>
              </a:rPr>
              <a:t>Слова́</a:t>
            </a:r>
            <a:r>
              <a:rPr kumimoji="0" lang="ru-RU" sz="6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ru-RU" sz="66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j-ea"/>
                <a:cs typeface="+mj-cs"/>
              </a:rPr>
              <a:t>уро́ка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24320" y="2677558"/>
            <a:ext cx="10687796" cy="3418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numCol="2" rtlCol="0" anchor="ctr">
            <a:noAutofit/>
          </a:bodyPr>
          <a:lstStyle/>
          <a:p>
            <a:pPr lvl="1">
              <a:spcBef>
                <a:spcPct val="0"/>
              </a:spcBef>
            </a:pPr>
            <a:r>
              <a:rPr lang="ru-RU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игра́ть</a:t>
            </a:r>
            <a:endParaRPr lang="ru-RU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lvl="1">
              <a:spcBef>
                <a:spcPct val="0"/>
              </a:spcBef>
            </a:pPr>
            <a:r>
              <a:rPr lang="ru-RU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рисова́ть</a:t>
            </a:r>
            <a:endParaRPr lang="ru-RU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lvl="1">
              <a:spcBef>
                <a:spcPct val="0"/>
              </a:spcBef>
            </a:pPr>
            <a:r>
              <a:rPr lang="ru-RU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бе́гать</a:t>
            </a:r>
            <a:endParaRPr lang="ru-RU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lvl="1">
              <a:spcBef>
                <a:spcPct val="0"/>
              </a:spcBef>
            </a:pPr>
            <a:r>
              <a:rPr lang="ru-RU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пры́гать</a:t>
            </a:r>
            <a:endParaRPr lang="ru-RU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lvl="1">
              <a:spcBef>
                <a:spcPct val="0"/>
              </a:spcBef>
            </a:pPr>
            <a:r>
              <a:rPr lang="ru-RU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уме́ть</a:t>
            </a:r>
            <a:endParaRPr lang="ru-RU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lvl="1">
              <a:spcBef>
                <a:spcPct val="0"/>
              </a:spcBef>
            </a:pPr>
            <a:r>
              <a:rPr lang="ru-RU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писа́ть</a:t>
            </a:r>
            <a:endParaRPr lang="ru-RU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0637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ая выноска 7"/>
          <p:cNvSpPr/>
          <p:nvPr/>
        </p:nvSpPr>
        <p:spPr>
          <a:xfrm flipH="1">
            <a:off x="2377439" y="218364"/>
            <a:ext cx="7178039" cy="1137996"/>
          </a:xfrm>
          <a:prstGeom prst="wedgeRectCallout">
            <a:avLst>
              <a:gd name="adj1" fmla="val -15765"/>
              <a:gd name="adj2" fmla="val 24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Дома́шнее зада́ние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0669" y="1291405"/>
            <a:ext cx="8091577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Повторе́ние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pisi" panose="02000508030000020003" pitchFamily="2" charset="0"/>
            </a:endParaRPr>
          </a:p>
        </p:txBody>
      </p:sp>
      <p:pic>
        <p:nvPicPr>
          <p:cNvPr id="8194" name="Picture 2" descr="C:\Users\Дарья\Documents\ЦТ ПсковГУ\Онлайн-Мактаб\2 класс\Новая папка (2)\5235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929" y="2343350"/>
            <a:ext cx="6879056" cy="429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02000" y="2783870"/>
            <a:ext cx="345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0070C0"/>
                </a:solidFill>
              </a:rPr>
              <a:t>помога́</a:t>
            </a:r>
            <a:r>
              <a:rPr lang="ru-RU" sz="3200" b="1" dirty="0" err="1" smtClean="0">
                <a:solidFill>
                  <a:schemeClr val="accent2"/>
                </a:solidFill>
              </a:rPr>
              <a:t>ю</a:t>
            </a:r>
            <a:endParaRPr lang="ru-RU" sz="3200" b="1" dirty="0" smtClean="0">
              <a:solidFill>
                <a:schemeClr val="accent2"/>
              </a:solidFill>
            </a:endParaRPr>
          </a:p>
          <a:p>
            <a:r>
              <a:rPr lang="ru-RU" sz="3200" b="1" dirty="0" err="1" smtClean="0">
                <a:solidFill>
                  <a:srgbClr val="0070C0"/>
                </a:solidFill>
              </a:rPr>
              <a:t>помога́</a:t>
            </a:r>
            <a:r>
              <a:rPr lang="ru-RU" sz="3200" b="1" dirty="0" err="1" smtClean="0">
                <a:solidFill>
                  <a:schemeClr val="accent2"/>
                </a:solidFill>
              </a:rPr>
              <a:t>ешь</a:t>
            </a:r>
            <a:endParaRPr lang="ru-RU" sz="3200" b="1" dirty="0" smtClean="0">
              <a:solidFill>
                <a:schemeClr val="accent2"/>
              </a:solidFill>
            </a:endParaRPr>
          </a:p>
          <a:p>
            <a:r>
              <a:rPr lang="ru-RU" sz="3200" b="1" dirty="0" smtClean="0">
                <a:solidFill>
                  <a:srgbClr val="0070C0"/>
                </a:solidFill>
              </a:rPr>
              <a:t>      </a:t>
            </a:r>
            <a:r>
              <a:rPr lang="ru-RU" sz="3200" b="1" dirty="0" err="1" smtClean="0">
                <a:solidFill>
                  <a:srgbClr val="0070C0"/>
                </a:solidFill>
              </a:rPr>
              <a:t>помога́</a:t>
            </a:r>
            <a:r>
              <a:rPr lang="ru-RU" sz="3200" b="1" dirty="0" err="1" smtClean="0">
                <a:solidFill>
                  <a:schemeClr val="accent2"/>
                </a:solidFill>
              </a:rPr>
              <a:t>ет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91246" y="2781300"/>
            <a:ext cx="345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0070C0"/>
                </a:solidFill>
              </a:rPr>
              <a:t>помога́</a:t>
            </a:r>
            <a:r>
              <a:rPr lang="ru-RU" sz="3200" b="1" dirty="0" err="1" smtClean="0">
                <a:solidFill>
                  <a:schemeClr val="accent2"/>
                </a:solidFill>
              </a:rPr>
              <a:t>ем</a:t>
            </a:r>
            <a:endParaRPr lang="ru-RU" sz="3200" b="1" dirty="0" smtClean="0">
              <a:solidFill>
                <a:schemeClr val="accent2"/>
              </a:solidFill>
            </a:endParaRPr>
          </a:p>
          <a:p>
            <a:r>
              <a:rPr lang="ru-RU" sz="3200" b="1" dirty="0" err="1" smtClean="0">
                <a:solidFill>
                  <a:srgbClr val="0070C0"/>
                </a:solidFill>
              </a:rPr>
              <a:t>помога́</a:t>
            </a:r>
            <a:r>
              <a:rPr lang="ru-RU" sz="3200" b="1" dirty="0" err="1" smtClean="0">
                <a:solidFill>
                  <a:schemeClr val="accent2"/>
                </a:solidFill>
              </a:rPr>
              <a:t>ете</a:t>
            </a:r>
            <a:endParaRPr lang="ru-RU" sz="3200" b="1" dirty="0" smtClean="0">
              <a:solidFill>
                <a:schemeClr val="accent2"/>
              </a:solidFill>
            </a:endParaRPr>
          </a:p>
          <a:p>
            <a:r>
              <a:rPr lang="ru-RU" sz="3200" b="1" dirty="0" smtClean="0">
                <a:solidFill>
                  <a:srgbClr val="0070C0"/>
                </a:solidFill>
              </a:rPr>
              <a:t>  </a:t>
            </a:r>
            <a:r>
              <a:rPr lang="ru-RU" sz="3200" b="1" dirty="0" err="1" smtClean="0">
                <a:solidFill>
                  <a:srgbClr val="0070C0"/>
                </a:solidFill>
              </a:rPr>
              <a:t>помога́</a:t>
            </a:r>
            <a:r>
              <a:rPr lang="ru-RU" sz="3200" b="1" dirty="0" err="1" smtClean="0">
                <a:solidFill>
                  <a:schemeClr val="accent2"/>
                </a:solidFill>
              </a:rPr>
              <a:t>ют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8046" y="4927600"/>
            <a:ext cx="345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0070C0"/>
                </a:solidFill>
              </a:rPr>
              <a:t>собира́</a:t>
            </a:r>
            <a:r>
              <a:rPr lang="ru-RU" sz="3200" b="1" dirty="0" err="1" smtClean="0">
                <a:solidFill>
                  <a:schemeClr val="accent2"/>
                </a:solidFill>
              </a:rPr>
              <a:t>ю</a:t>
            </a:r>
            <a:endParaRPr lang="ru-RU" sz="3200" b="1" dirty="0" smtClean="0">
              <a:solidFill>
                <a:schemeClr val="accent2"/>
              </a:solidFill>
            </a:endParaRPr>
          </a:p>
          <a:p>
            <a:r>
              <a:rPr lang="ru-RU" sz="3200" b="1" dirty="0" smtClean="0">
                <a:solidFill>
                  <a:srgbClr val="0070C0"/>
                </a:solidFill>
              </a:rPr>
              <a:t>  </a:t>
            </a:r>
            <a:r>
              <a:rPr lang="ru-RU" sz="3200" b="1" dirty="0" err="1" smtClean="0">
                <a:solidFill>
                  <a:srgbClr val="0070C0"/>
                </a:solidFill>
              </a:rPr>
              <a:t>собира́</a:t>
            </a:r>
            <a:r>
              <a:rPr lang="ru-RU" sz="3200" b="1" dirty="0" err="1" smtClean="0">
                <a:solidFill>
                  <a:schemeClr val="accent2"/>
                </a:solidFill>
              </a:rPr>
              <a:t>ешь</a:t>
            </a:r>
            <a:endParaRPr lang="ru-RU" sz="3200" b="1" dirty="0" smtClean="0">
              <a:solidFill>
                <a:schemeClr val="accent2"/>
              </a:solidFill>
            </a:endParaRPr>
          </a:p>
          <a:p>
            <a:r>
              <a:rPr lang="ru-RU" sz="3200" b="1" dirty="0" smtClean="0">
                <a:solidFill>
                  <a:srgbClr val="0070C0"/>
                </a:solidFill>
              </a:rPr>
              <a:t>        </a:t>
            </a:r>
            <a:r>
              <a:rPr lang="ru-RU" sz="3200" b="1" dirty="0" err="1" smtClean="0">
                <a:solidFill>
                  <a:srgbClr val="0070C0"/>
                </a:solidFill>
              </a:rPr>
              <a:t>собира́</a:t>
            </a:r>
            <a:r>
              <a:rPr lang="ru-RU" sz="3200" b="1" dirty="0" err="1" smtClean="0">
                <a:solidFill>
                  <a:schemeClr val="accent2"/>
                </a:solidFill>
              </a:rPr>
              <a:t>ет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91246" y="4927600"/>
            <a:ext cx="345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0070C0"/>
                </a:solidFill>
              </a:rPr>
              <a:t>собира́</a:t>
            </a:r>
            <a:r>
              <a:rPr lang="ru-RU" sz="3200" b="1" dirty="0" err="1" smtClean="0">
                <a:solidFill>
                  <a:schemeClr val="accent2"/>
                </a:solidFill>
              </a:rPr>
              <a:t>ем</a:t>
            </a:r>
            <a:endParaRPr lang="ru-RU" sz="3200" b="1" dirty="0" smtClean="0">
              <a:solidFill>
                <a:schemeClr val="accent2"/>
              </a:solidFill>
            </a:endParaRPr>
          </a:p>
          <a:p>
            <a:r>
              <a:rPr lang="ru-RU" sz="3200" b="1" dirty="0" err="1" smtClean="0">
                <a:solidFill>
                  <a:srgbClr val="0070C0"/>
                </a:solidFill>
              </a:rPr>
              <a:t>собира́</a:t>
            </a:r>
            <a:r>
              <a:rPr lang="ru-RU" sz="3200" b="1" dirty="0" err="1" smtClean="0">
                <a:solidFill>
                  <a:schemeClr val="accent2"/>
                </a:solidFill>
              </a:rPr>
              <a:t>ете</a:t>
            </a:r>
            <a:endParaRPr lang="ru-RU" sz="3200" b="1" dirty="0" smtClean="0">
              <a:solidFill>
                <a:schemeClr val="accent2"/>
              </a:solidFill>
            </a:endParaRPr>
          </a:p>
          <a:p>
            <a:r>
              <a:rPr lang="ru-RU" sz="3200" b="1" dirty="0" smtClean="0">
                <a:solidFill>
                  <a:srgbClr val="0070C0"/>
                </a:solidFill>
              </a:rPr>
              <a:t>  </a:t>
            </a:r>
            <a:r>
              <a:rPr lang="ru-RU" sz="3200" b="1" dirty="0" err="1" smtClean="0">
                <a:solidFill>
                  <a:srgbClr val="0070C0"/>
                </a:solidFill>
              </a:rPr>
              <a:t>собира́</a:t>
            </a:r>
            <a:r>
              <a:rPr lang="ru-RU" sz="3200" b="1" dirty="0" err="1" smtClean="0">
                <a:solidFill>
                  <a:schemeClr val="accent2"/>
                </a:solidFill>
              </a:rPr>
              <a:t>ют</a:t>
            </a:r>
            <a:endParaRPr lang="ru-RU" sz="3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96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4758267" cy="135421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Запишите в тетрадь!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So'zlarni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daftarga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yozing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2052" name="Picture 4" descr="C:\Users\Дарья\Documents\ЦТ ПсковГУ\Онлайн-Мактаб\2 класс\Новая папка (2)\34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677108"/>
            <a:ext cx="4267200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Дарья\Documents\ЦТ ПсковГУ\Онлайн-Мактаб\2 класс\Новая папка (2)\4564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4217"/>
            <a:ext cx="519112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Дарья\Documents\ЦТ ПсковГУ\Онлайн-Мактаб\2 класс\Новая папка (2)\789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713" y="1354217"/>
            <a:ext cx="6583362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00684" y="2164779"/>
            <a:ext cx="3671315" cy="378565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ru-RU" sz="4000" b="1" dirty="0" smtClean="0"/>
              <a:t>Я </a:t>
            </a:r>
            <a:r>
              <a:rPr lang="ru-RU" sz="4000" b="1" dirty="0" err="1" smtClean="0"/>
              <a:t>бе́га</a:t>
            </a:r>
            <a:r>
              <a:rPr lang="ru-RU" sz="4000" b="1" dirty="0" err="1" smtClean="0">
                <a:solidFill>
                  <a:schemeClr val="accent1"/>
                </a:solidFill>
              </a:rPr>
              <a:t>ю</a:t>
            </a:r>
            <a:endParaRPr lang="ru-RU" sz="4000" b="1" dirty="0" smtClean="0">
              <a:solidFill>
                <a:schemeClr val="accent1"/>
              </a:solidFill>
            </a:endParaRPr>
          </a:p>
          <a:p>
            <a:r>
              <a:rPr lang="ru-RU" sz="4000" b="1" dirty="0" smtClean="0"/>
              <a:t>Ты </a:t>
            </a:r>
            <a:r>
              <a:rPr lang="ru-RU" sz="4000" b="1" dirty="0" err="1" smtClean="0"/>
              <a:t>бе́га</a:t>
            </a:r>
            <a:r>
              <a:rPr lang="ru-RU" sz="4000" b="1" dirty="0" err="1" smtClean="0">
                <a:solidFill>
                  <a:schemeClr val="accent1"/>
                </a:solidFill>
              </a:rPr>
              <a:t>ешь</a:t>
            </a:r>
            <a:endParaRPr lang="ru-RU" sz="4000" b="1" dirty="0" smtClean="0">
              <a:solidFill>
                <a:schemeClr val="accent1"/>
              </a:solidFill>
            </a:endParaRPr>
          </a:p>
          <a:p>
            <a:r>
              <a:rPr lang="ru-RU" sz="4000" b="1" dirty="0" smtClean="0"/>
              <a:t>Он/она </a:t>
            </a:r>
            <a:r>
              <a:rPr lang="ru-RU" sz="4000" b="1" dirty="0" err="1" smtClean="0"/>
              <a:t>бе́га</a:t>
            </a:r>
            <a:r>
              <a:rPr lang="ru-RU" sz="4000" b="1" dirty="0" err="1" smtClean="0">
                <a:solidFill>
                  <a:schemeClr val="accent1"/>
                </a:solidFill>
              </a:rPr>
              <a:t>ет</a:t>
            </a:r>
            <a:endParaRPr lang="ru-RU" sz="4000" b="1" dirty="0" smtClean="0">
              <a:solidFill>
                <a:schemeClr val="accent1"/>
              </a:solidFill>
            </a:endParaRPr>
          </a:p>
          <a:p>
            <a:r>
              <a:rPr lang="ru-RU" sz="4000" b="1" dirty="0" smtClean="0"/>
              <a:t>Мы </a:t>
            </a:r>
            <a:r>
              <a:rPr lang="ru-RU" sz="4000" b="1" dirty="0" err="1" smtClean="0"/>
              <a:t>бе́га</a:t>
            </a:r>
            <a:r>
              <a:rPr lang="ru-RU" sz="4000" b="1" dirty="0" err="1" smtClean="0">
                <a:solidFill>
                  <a:schemeClr val="accent1"/>
                </a:solidFill>
              </a:rPr>
              <a:t>ем</a:t>
            </a:r>
            <a:endParaRPr lang="ru-RU" sz="4000" b="1" dirty="0" smtClean="0">
              <a:solidFill>
                <a:schemeClr val="accent1"/>
              </a:solidFill>
            </a:endParaRPr>
          </a:p>
          <a:p>
            <a:r>
              <a:rPr lang="ru-RU" sz="4000" b="1" dirty="0" smtClean="0"/>
              <a:t>Вы </a:t>
            </a:r>
            <a:r>
              <a:rPr lang="ru-RU" sz="4000" b="1" dirty="0" err="1" smtClean="0"/>
              <a:t>бе́га</a:t>
            </a:r>
            <a:r>
              <a:rPr lang="ru-RU" sz="4000" b="1" dirty="0" err="1" smtClean="0">
                <a:solidFill>
                  <a:schemeClr val="accent1"/>
                </a:solidFill>
              </a:rPr>
              <a:t>ете</a:t>
            </a:r>
            <a:endParaRPr lang="ru-RU" sz="4000" b="1" dirty="0" smtClean="0">
              <a:solidFill>
                <a:schemeClr val="accent1"/>
              </a:solidFill>
            </a:endParaRPr>
          </a:p>
          <a:p>
            <a:r>
              <a:rPr lang="ru-RU" sz="4000" b="1" dirty="0" smtClean="0"/>
              <a:t>Они </a:t>
            </a:r>
            <a:r>
              <a:rPr lang="ru-RU" sz="4000" b="1" dirty="0" err="1" smtClean="0"/>
              <a:t>бе́га</a:t>
            </a:r>
            <a:r>
              <a:rPr lang="ru-RU" sz="4000" b="1" dirty="0" err="1" smtClean="0">
                <a:solidFill>
                  <a:schemeClr val="accent1"/>
                </a:solidFill>
              </a:rPr>
              <a:t>ют</a:t>
            </a:r>
            <a:endParaRPr lang="ru-RU" sz="40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20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58021 0.1407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10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3657600" y="-2"/>
            <a:ext cx="4758267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Чита́ем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вме́сте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46138" y="1225689"/>
            <a:ext cx="583310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ru-RU" sz="4000" b="1" dirty="0" smtClean="0"/>
              <a:t>Что ты </a:t>
            </a:r>
            <a:r>
              <a:rPr lang="ru-RU" sz="4000" b="1" dirty="0" err="1" smtClean="0"/>
              <a:t>чита́ешь</a:t>
            </a:r>
            <a:r>
              <a:rPr lang="ru-RU" sz="4000" b="1" dirty="0" smtClean="0"/>
              <a:t>?</a:t>
            </a:r>
          </a:p>
          <a:p>
            <a:pPr marL="571500" indent="-571500">
              <a:buFontTx/>
              <a:buChar char="-"/>
            </a:pPr>
            <a:r>
              <a:rPr lang="ru-RU" sz="4000" b="1" dirty="0" smtClean="0"/>
              <a:t>Я </a:t>
            </a:r>
            <a:r>
              <a:rPr lang="ru-RU" sz="4000" b="1" dirty="0" err="1" smtClean="0"/>
              <a:t>чита́ю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ска́зку</a:t>
            </a:r>
            <a:r>
              <a:rPr lang="ru-RU" sz="4000" b="1" dirty="0" smtClean="0"/>
              <a:t>.</a:t>
            </a:r>
          </a:p>
          <a:p>
            <a:pPr marL="571500" indent="-571500">
              <a:buFontTx/>
              <a:buChar char="-"/>
            </a:pPr>
            <a:r>
              <a:rPr lang="ru-RU" sz="4000" b="1" dirty="0" smtClean="0"/>
              <a:t>Что она́ </a:t>
            </a:r>
            <a:r>
              <a:rPr lang="ru-RU" sz="4000" b="1" dirty="0" err="1" smtClean="0"/>
              <a:t>рису́ет</a:t>
            </a:r>
            <a:r>
              <a:rPr lang="ru-RU" sz="4000" b="1" dirty="0" smtClean="0"/>
              <a:t>?</a:t>
            </a:r>
          </a:p>
          <a:p>
            <a:pPr marL="571500" indent="-571500">
              <a:buFontTx/>
              <a:buChar char="-"/>
            </a:pPr>
            <a:r>
              <a:rPr lang="ru-RU" sz="4000" b="1" dirty="0" smtClean="0"/>
              <a:t>Она́ </a:t>
            </a:r>
            <a:r>
              <a:rPr lang="ru-RU" sz="4000" b="1" dirty="0" err="1" smtClean="0"/>
              <a:t>рису́ет</a:t>
            </a:r>
            <a:r>
              <a:rPr lang="ru-RU" sz="4000" b="1" dirty="0" smtClean="0"/>
              <a:t> цветы́.</a:t>
            </a:r>
          </a:p>
          <a:p>
            <a:pPr marL="571500" indent="-571500">
              <a:buFontTx/>
              <a:buChar char="-"/>
            </a:pPr>
            <a:r>
              <a:rPr lang="ru-RU" sz="4000" b="1" dirty="0" smtClean="0"/>
              <a:t>Вы </a:t>
            </a:r>
            <a:r>
              <a:rPr lang="ru-RU" sz="4000" b="1" dirty="0" err="1" smtClean="0"/>
              <a:t>игра́ете</a:t>
            </a:r>
            <a:r>
              <a:rPr lang="ru-RU" sz="4000" b="1" dirty="0" smtClean="0"/>
              <a:t> в </a:t>
            </a:r>
            <a:r>
              <a:rPr lang="ru-RU" sz="4000" b="1" dirty="0" err="1" smtClean="0"/>
              <a:t>футбо́л</a:t>
            </a:r>
            <a:r>
              <a:rPr lang="ru-RU" sz="4000" b="1" dirty="0" smtClean="0"/>
              <a:t>? А что </a:t>
            </a:r>
            <a:r>
              <a:rPr lang="ru-RU" sz="4000" b="1" dirty="0" err="1" smtClean="0"/>
              <a:t>де́лают</a:t>
            </a:r>
            <a:r>
              <a:rPr lang="ru-RU" sz="4000" b="1" dirty="0" smtClean="0"/>
              <a:t> они́?</a:t>
            </a:r>
          </a:p>
          <a:p>
            <a:pPr marL="571500" indent="-571500">
              <a:buFontTx/>
              <a:buChar char="-"/>
            </a:pPr>
            <a:r>
              <a:rPr lang="ru-RU" sz="4000" b="1" dirty="0" smtClean="0"/>
              <a:t>Они́ </a:t>
            </a:r>
            <a:r>
              <a:rPr lang="ru-RU" sz="4000" b="1" dirty="0" err="1" smtClean="0"/>
              <a:t>игра́ют</a:t>
            </a:r>
            <a:r>
              <a:rPr lang="ru-RU" sz="4000" b="1" dirty="0" smtClean="0"/>
              <a:t> в </a:t>
            </a:r>
            <a:r>
              <a:rPr lang="ru-RU" sz="4000" b="1" dirty="0" err="1" smtClean="0"/>
              <a:t>ша́шки</a:t>
            </a:r>
            <a:r>
              <a:rPr lang="ru-RU" sz="4000" b="1" dirty="0" smtClean="0"/>
              <a:t>.</a:t>
            </a:r>
          </a:p>
          <a:p>
            <a:pPr marL="571500" indent="-571500">
              <a:buFontTx/>
              <a:buChar char="-"/>
            </a:pPr>
            <a:endParaRPr lang="ru-RU" sz="4000" b="1" dirty="0" smtClean="0"/>
          </a:p>
          <a:p>
            <a:pPr marL="571500" indent="-571500">
              <a:buFontTx/>
              <a:buChar char="-"/>
            </a:pPr>
            <a:endParaRPr lang="ru-RU" sz="4000" b="1" dirty="0"/>
          </a:p>
        </p:txBody>
      </p:sp>
      <p:pic>
        <p:nvPicPr>
          <p:cNvPr id="4100" name="Picture 4" descr="C:\Users\Дарья\Downloads\Презентация (1)\Презентация\33_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834" y="3624170"/>
            <a:ext cx="3011042" cy="291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Дарья\Downloads\Презентация (1)\Презентация\33_7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7" y="569368"/>
            <a:ext cx="3153401" cy="305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29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6205" y="1318552"/>
            <a:ext cx="739813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 smtClean="0"/>
              <a:t>О́ля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уме́ет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рисова́ть</a:t>
            </a:r>
            <a:r>
              <a:rPr lang="ru-RU" sz="4000" b="1" dirty="0" smtClean="0"/>
              <a:t>.</a:t>
            </a:r>
          </a:p>
          <a:p>
            <a:r>
              <a:rPr lang="ru-RU" sz="4000" b="1" dirty="0" smtClean="0"/>
              <a:t>Она́ </a:t>
            </a:r>
            <a:r>
              <a:rPr lang="ru-RU" sz="4000" b="1" dirty="0" err="1" smtClean="0"/>
              <a:t>краси́во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рису́ет</a:t>
            </a:r>
            <a:r>
              <a:rPr lang="ru-RU" sz="4000" b="1" dirty="0" smtClean="0"/>
              <a:t> цветы́.</a:t>
            </a:r>
          </a:p>
          <a:p>
            <a:r>
              <a:rPr lang="ru-RU" sz="4000" b="1" dirty="0" err="1" smtClean="0"/>
              <a:t>Ди́ма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то́же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уме́ет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рисова́ть</a:t>
            </a:r>
            <a:r>
              <a:rPr lang="ru-RU" sz="4000" b="1" dirty="0" smtClean="0"/>
              <a:t>.</a:t>
            </a:r>
          </a:p>
          <a:p>
            <a:r>
              <a:rPr lang="ru-RU" sz="4000" b="1" dirty="0" smtClean="0"/>
              <a:t>Он хорошо́ </a:t>
            </a:r>
            <a:r>
              <a:rPr lang="ru-RU" sz="4000" b="1" dirty="0" err="1" smtClean="0"/>
              <a:t>рису́ет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маши́ны</a:t>
            </a:r>
            <a:r>
              <a:rPr lang="ru-RU" sz="4000" b="1" dirty="0" smtClean="0"/>
              <a:t>.</a:t>
            </a:r>
            <a:endParaRPr lang="ru-RU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657600" y="-2"/>
            <a:ext cx="4758267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Чита́ем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вме́сте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555707" y="1914127"/>
            <a:ext cx="50643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635381" y="2539051"/>
            <a:ext cx="50643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118876" y="3126627"/>
            <a:ext cx="50643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269662" y="3757329"/>
            <a:ext cx="50643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4" descr="C:\Users\Дарья\Downloads\Презентация (1)\Презентация\33_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691" y="2509071"/>
            <a:ext cx="3747195" cy="363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72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Дарья\Downloads\Презентация (1)\Презентация\58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476" y="2115310"/>
            <a:ext cx="8418513" cy="474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6205" y="973778"/>
            <a:ext cx="11311285" cy="3170099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sz="4000" b="1" dirty="0" smtClean="0"/>
              <a:t>Ты </a:t>
            </a:r>
            <a:r>
              <a:rPr lang="ru-RU" sz="4000" b="1" dirty="0" err="1" smtClean="0"/>
              <a:t>уме́ешь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писа́ть</a:t>
            </a:r>
            <a:r>
              <a:rPr lang="ru-RU" sz="4000" b="1" dirty="0" smtClean="0"/>
              <a:t>?</a:t>
            </a:r>
          </a:p>
          <a:p>
            <a:r>
              <a:rPr lang="ru-RU" sz="4000" b="1" dirty="0" smtClean="0"/>
              <a:t>А ты </a:t>
            </a:r>
            <a:r>
              <a:rPr lang="ru-RU" sz="4000" b="1" dirty="0" err="1" smtClean="0"/>
              <a:t>уме́ешь</a:t>
            </a:r>
            <a:r>
              <a:rPr lang="ru-RU" sz="4000" b="1" dirty="0" smtClean="0"/>
              <a:t> петь?</a:t>
            </a:r>
          </a:p>
          <a:p>
            <a:r>
              <a:rPr lang="ru-RU" sz="4000" b="1" dirty="0" smtClean="0"/>
              <a:t>Он </a:t>
            </a:r>
            <a:r>
              <a:rPr lang="ru-RU" sz="4000" b="1" dirty="0" err="1" smtClean="0"/>
              <a:t>уме́ет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чита́ть</a:t>
            </a:r>
            <a:r>
              <a:rPr lang="ru-RU" sz="4000" b="1" dirty="0" smtClean="0"/>
              <a:t>?</a:t>
            </a:r>
          </a:p>
          <a:p>
            <a:endParaRPr lang="ru-RU" sz="4000" b="1" dirty="0"/>
          </a:p>
          <a:p>
            <a:endParaRPr lang="ru-RU" sz="4000" b="1" dirty="0" smtClean="0"/>
          </a:p>
          <a:p>
            <a:r>
              <a:rPr lang="ru-RU" sz="4000" b="1" dirty="0" smtClean="0"/>
              <a:t>Она </a:t>
            </a:r>
            <a:r>
              <a:rPr lang="ru-RU" sz="4000" b="1" dirty="0" err="1" smtClean="0"/>
              <a:t>уме́ет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рисова́ть</a:t>
            </a:r>
            <a:r>
              <a:rPr lang="ru-RU" sz="4000" b="1" dirty="0" smtClean="0"/>
              <a:t>?</a:t>
            </a:r>
          </a:p>
          <a:p>
            <a:r>
              <a:rPr lang="ru-RU" sz="4000" b="1" dirty="0" smtClean="0"/>
              <a:t>А вы </a:t>
            </a:r>
            <a:r>
              <a:rPr lang="ru-RU" sz="4000" b="1" dirty="0" err="1" smtClean="0"/>
              <a:t>уме́ете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игра́ть</a:t>
            </a:r>
            <a:r>
              <a:rPr lang="ru-RU" sz="4000" b="1" dirty="0" smtClean="0"/>
              <a:t>?</a:t>
            </a:r>
          </a:p>
          <a:p>
            <a:r>
              <a:rPr lang="ru-RU" sz="4000" b="1" dirty="0" smtClean="0"/>
              <a:t>Они </a:t>
            </a:r>
            <a:r>
              <a:rPr lang="ru-RU" sz="4000" b="1" dirty="0" err="1" smtClean="0"/>
              <a:t>уме́ют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пры́гать</a:t>
            </a:r>
            <a:r>
              <a:rPr lang="ru-RU" sz="4000" b="1" dirty="0" smtClean="0"/>
              <a:t>?</a:t>
            </a:r>
            <a:endParaRPr lang="ru-RU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657600" y="-2"/>
            <a:ext cx="4758267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Отвеча́ем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вопро́сы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359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6284" y="1978119"/>
            <a:ext cx="11311285" cy="4401205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742950" indent="-742950">
              <a:buAutoNum type="arabicPeriod"/>
            </a:pPr>
            <a:r>
              <a:rPr lang="ru-RU" sz="4000" b="1" dirty="0" err="1" smtClean="0"/>
              <a:t>Ба́бушка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чита</a:t>
            </a:r>
            <a:r>
              <a:rPr lang="ru-RU" sz="4000" b="1" dirty="0" smtClean="0"/>
              <a:t>́__ </a:t>
            </a:r>
            <a:r>
              <a:rPr lang="ru-RU" sz="4000" b="1" dirty="0"/>
              <a:t>мне </a:t>
            </a:r>
            <a:r>
              <a:rPr lang="ru-RU" sz="4000" b="1" dirty="0" err="1" smtClean="0"/>
              <a:t>ска́зки</a:t>
            </a:r>
            <a:r>
              <a:rPr lang="ru-RU" sz="4000" b="1" dirty="0"/>
              <a:t>. </a:t>
            </a:r>
            <a:endParaRPr lang="ru-RU" sz="4000" b="1" dirty="0" smtClean="0"/>
          </a:p>
          <a:p>
            <a:pPr marL="742950" indent="-742950">
              <a:buAutoNum type="arabicPeriod"/>
            </a:pPr>
            <a:r>
              <a:rPr lang="ru-RU" sz="4000" b="1" dirty="0" err="1" smtClean="0"/>
              <a:t>Де́ти</a:t>
            </a:r>
            <a:r>
              <a:rPr lang="ru-RU" sz="4000" b="1" dirty="0" smtClean="0"/>
              <a:t> игра́__  в </a:t>
            </a:r>
            <a:r>
              <a:rPr lang="ru-RU" sz="4000" b="1" dirty="0" err="1" smtClean="0"/>
              <a:t>футбо́л</a:t>
            </a:r>
            <a:r>
              <a:rPr lang="ru-RU" sz="4000" b="1" dirty="0"/>
              <a:t>. </a:t>
            </a:r>
            <a:endParaRPr lang="ru-RU" sz="4000" b="1" dirty="0" smtClean="0"/>
          </a:p>
          <a:p>
            <a:pPr marL="742950" indent="-742950">
              <a:buAutoNum type="arabicPeriod"/>
            </a:pPr>
            <a:r>
              <a:rPr lang="ru-RU" sz="4000" b="1" dirty="0" err="1" smtClean="0"/>
              <a:t>Спортсме́ны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бе́га</a:t>
            </a:r>
            <a:r>
              <a:rPr lang="ru-RU" sz="4000" b="1" dirty="0" smtClean="0"/>
              <a:t>__ быстро</a:t>
            </a:r>
            <a:r>
              <a:rPr lang="ru-RU" sz="4000" b="1" dirty="0"/>
              <a:t>. </a:t>
            </a:r>
            <a:endParaRPr lang="ru-RU" sz="4000" b="1" dirty="0" smtClean="0"/>
          </a:p>
          <a:p>
            <a:pPr marL="742950" indent="-742950">
              <a:buAutoNum type="arabicPeriod"/>
            </a:pPr>
            <a:endParaRPr lang="ru-RU" sz="4000" b="1" dirty="0" smtClean="0"/>
          </a:p>
          <a:p>
            <a:pPr marL="742950" indent="-742950">
              <a:buAutoNum type="arabicPeriod"/>
            </a:pPr>
            <a:r>
              <a:rPr lang="ru-RU" sz="4000" b="1" dirty="0" err="1" smtClean="0"/>
              <a:t>Учи́тельница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объясня</a:t>
            </a:r>
            <a:r>
              <a:rPr lang="ru-RU" sz="4000" b="1" dirty="0" smtClean="0"/>
              <a:t>́__ хорошо́. </a:t>
            </a:r>
          </a:p>
          <a:p>
            <a:pPr marL="742950" indent="-742950">
              <a:buAutoNum type="arabicPeriod"/>
            </a:pPr>
            <a:r>
              <a:rPr lang="ru-RU" sz="4000" b="1" dirty="0" smtClean="0"/>
              <a:t>Я игра́__ </a:t>
            </a:r>
            <a:r>
              <a:rPr lang="ru-RU" sz="4000" b="1" dirty="0"/>
              <a:t>на </a:t>
            </a:r>
            <a:r>
              <a:rPr lang="ru-RU" sz="4000" b="1" dirty="0" err="1" smtClean="0"/>
              <a:t>пиани́но</a:t>
            </a:r>
            <a:r>
              <a:rPr lang="ru-RU" sz="4000" b="1" dirty="0"/>
              <a:t>. </a:t>
            </a:r>
            <a:endParaRPr lang="ru-RU" sz="4000" b="1" dirty="0" smtClean="0"/>
          </a:p>
          <a:p>
            <a:pPr marL="742950" indent="-742950">
              <a:buAutoNum type="arabicPeriod"/>
            </a:pPr>
            <a:r>
              <a:rPr lang="ru-RU" sz="4000" b="1" dirty="0" err="1" smtClean="0"/>
              <a:t>Ко́шка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пры́га</a:t>
            </a:r>
            <a:r>
              <a:rPr lang="ru-RU" sz="4000" b="1" dirty="0" smtClean="0"/>
              <a:t>__ через </a:t>
            </a:r>
            <a:r>
              <a:rPr lang="ru-RU" sz="4000" b="1" dirty="0"/>
              <a:t>забор. </a:t>
            </a:r>
            <a:endParaRPr lang="ru-RU" sz="4000" b="1" dirty="0" smtClean="0"/>
          </a:p>
          <a:p>
            <a:pPr marL="742950" indent="-742950">
              <a:buAutoNum type="arabicPeriod"/>
            </a:pPr>
            <a:r>
              <a:rPr lang="ru-RU" sz="4000" b="1" dirty="0" smtClean="0"/>
              <a:t>Я уме́__  </a:t>
            </a:r>
            <a:r>
              <a:rPr lang="ru-RU" sz="4000" b="1" dirty="0" err="1" smtClean="0"/>
              <a:t>рисова́ть</a:t>
            </a:r>
            <a:r>
              <a:rPr lang="ru-RU" sz="4000" b="1" dirty="0"/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4758267" cy="135421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Запишите в тетрадь!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So'zlarni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daftarga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yozing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941302" y="1978119"/>
            <a:ext cx="1364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accent1"/>
                </a:solidFill>
              </a:rPr>
              <a:t>ет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19341" y="3194820"/>
            <a:ext cx="1364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</a:rPr>
              <a:t>ют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8247" y="4396531"/>
            <a:ext cx="1364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</a:rPr>
              <a:t>ют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8416" y="2572145"/>
            <a:ext cx="1364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</a:rPr>
              <a:t>ют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73722" y="3193972"/>
            <a:ext cx="1364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</a:rPr>
              <a:t>ю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42757" y="3809788"/>
            <a:ext cx="1364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accent1"/>
                </a:solidFill>
              </a:rPr>
              <a:t>ет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53801" y="5021391"/>
            <a:ext cx="1364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</a:rPr>
              <a:t>ю</a:t>
            </a:r>
            <a:endParaRPr lang="ru-RU" sz="4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03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7480</TotalTime>
  <Words>221</Words>
  <Application>Microsoft Office PowerPoint</Application>
  <PresentationFormat>Произвольный</PresentationFormat>
  <Paragraphs>78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Русский язык</vt:lpstr>
      <vt:lpstr>Русский язык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dc:creator>User</dc:creator>
  <cp:lastModifiedBy>Дарья</cp:lastModifiedBy>
  <cp:revision>784</cp:revision>
  <dcterms:created xsi:type="dcterms:W3CDTF">2021-03-15T14:27:32Z</dcterms:created>
  <dcterms:modified xsi:type="dcterms:W3CDTF">2021-10-12T02:20:22Z</dcterms:modified>
</cp:coreProperties>
</file>