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75" r:id="rId3"/>
    <p:sldId id="336" r:id="rId4"/>
    <p:sldId id="334" r:id="rId5"/>
    <p:sldId id="338" r:id="rId6"/>
    <p:sldId id="339" r:id="rId7"/>
    <p:sldId id="340" r:id="rId8"/>
    <p:sldId id="341" r:id="rId9"/>
    <p:sldId id="342" r:id="rId10"/>
    <p:sldId id="343" r:id="rId11"/>
    <p:sldId id="3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2BA1CB"/>
    <a:srgbClr val="56A5DA"/>
    <a:srgbClr val="5391D5"/>
    <a:srgbClr val="659CD9"/>
    <a:srgbClr val="6996D9"/>
    <a:srgbClr val="5186D3"/>
    <a:srgbClr val="5195D3"/>
    <a:srgbClr val="66A2D8"/>
    <a:srgbClr val="D3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66" d="100"/>
          <a:sy n="66" d="100"/>
        </p:scale>
        <p:origin x="-1698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0257" y="361736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834" y="1565155"/>
            <a:ext cx="3396343" cy="917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0728" y="5013"/>
            <a:ext cx="39782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337" y="4414343"/>
            <a:ext cx="11083157" cy="415498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Т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М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А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О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endParaRPr lang="ru-RU" sz="6600" dirty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К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Х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Х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х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х</a:t>
            </a:r>
            <a:endParaRPr lang="ru-RU" sz="6600" dirty="0">
              <a:latin typeface="Propisi" panose="02000508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092" y="1720592"/>
            <a:ext cx="11121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latin typeface="Propisi" panose="02000508030000020003" pitchFamily="2" charset="0"/>
              </a:rPr>
              <a:t>ма«ма</a:t>
            </a:r>
            <a:r>
              <a:rPr lang="ru-RU" sz="6000" dirty="0">
                <a:latin typeface="Propisi" panose="02000508030000020003" pitchFamily="2" charset="0"/>
              </a:rPr>
              <a:t>, Том, </a:t>
            </a:r>
            <a:r>
              <a:rPr lang="ru-RU" sz="6000" dirty="0" err="1" smtClean="0">
                <a:latin typeface="Propisi" panose="02000508030000020003" pitchFamily="2" charset="0"/>
              </a:rPr>
              <a:t>То«ма</a:t>
            </a:r>
            <a:r>
              <a:rPr lang="ru-RU" sz="6000" dirty="0">
                <a:latin typeface="Propisi" panose="02000508030000020003" pitchFamily="2" charset="0"/>
              </a:rPr>
              <a:t>, кот, </a:t>
            </a:r>
            <a:r>
              <a:rPr lang="ru-RU" sz="6000" dirty="0" err="1" smtClean="0">
                <a:latin typeface="Propisi" panose="02000508030000020003" pitchFamily="2" charset="0"/>
              </a:rPr>
              <a:t>То«мка</a:t>
            </a:r>
            <a:r>
              <a:rPr lang="ru-RU" sz="6000" dirty="0">
                <a:latin typeface="Propisi" panose="02000508030000020003" pitchFamily="2" charset="0"/>
              </a:rPr>
              <a:t>, дом, там, тот, кто</a:t>
            </a:r>
          </a:p>
        </p:txBody>
      </p:sp>
    </p:spTree>
    <p:extLst>
      <p:ext uri="{BB962C8B-B14F-4D97-AF65-F5344CB8AC3E}">
        <p14:creationId xmlns:p14="http://schemas.microsoft.com/office/powerpoint/2010/main" val="72020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8797" y="1801791"/>
            <a:ext cx="4310741" cy="40318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9423" y="348344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90057" y="4822214"/>
            <a:ext cx="3891032" cy="1552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ownloads\Презентация (1)\Презентация\urok3-4_1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3" y="1441939"/>
            <a:ext cx="4117214" cy="28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ownloads\Презентация (1)\Презентация\54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26974" r="36243" b="50876"/>
          <a:stretch/>
        </p:blipFill>
        <p:spPr bwMode="auto">
          <a:xfrm>
            <a:off x="0" y="1534958"/>
            <a:ext cx="3898031" cy="18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рья\Desktop\b2945ea7cd978d8f843c2832520bf3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57" y="796060"/>
            <a:ext cx="1916937" cy="23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9"/>
          <a:stretch/>
        </p:blipFill>
        <p:spPr bwMode="auto">
          <a:xfrm>
            <a:off x="113775" y="3475077"/>
            <a:ext cx="4030118" cy="16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b="32756"/>
          <a:stretch/>
        </p:blipFill>
        <p:spPr bwMode="auto">
          <a:xfrm>
            <a:off x="4143893" y="4319463"/>
            <a:ext cx="4346789" cy="18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4"/>
          <a:stretch/>
        </p:blipFill>
        <p:spPr bwMode="auto">
          <a:xfrm>
            <a:off x="8212130" y="3475077"/>
            <a:ext cx="3957638" cy="15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/>
          <p:nvPr/>
        </p:nvSpPr>
        <p:spPr>
          <a:xfrm>
            <a:off x="3525012" y="-1"/>
            <a:ext cx="494713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Повторе́ние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132" y="4519031"/>
            <a:ext cx="233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5"/>
                </a:solidFill>
              </a:rPr>
              <a:t>м</a:t>
            </a:r>
            <a:r>
              <a:rPr lang="ru-RU" sz="5400" b="1" dirty="0" err="1" smtClean="0">
                <a:solidFill>
                  <a:srgbClr val="FF0000"/>
                </a:solidFill>
              </a:rPr>
              <a:t>а́</a:t>
            </a:r>
            <a:r>
              <a:rPr lang="ru-RU" sz="5400" b="1" dirty="0" err="1" smtClean="0">
                <a:solidFill>
                  <a:schemeClr val="accent5"/>
                </a:solidFill>
              </a:rPr>
              <a:t>м</a:t>
            </a:r>
            <a:r>
              <a:rPr lang="ru-RU" sz="5400" b="1" dirty="0" err="1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1988" y="4519031"/>
            <a:ext cx="176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5"/>
                </a:solidFill>
              </a:rPr>
              <a:t>Т</a:t>
            </a:r>
            <a:r>
              <a:rPr lang="ru-RU" sz="5400" b="1" dirty="0" err="1" smtClean="0">
                <a:solidFill>
                  <a:srgbClr val="FF0000"/>
                </a:solidFill>
              </a:rPr>
              <a:t>о́</a:t>
            </a:r>
            <a:r>
              <a:rPr lang="ru-RU" sz="5400" b="1" dirty="0" err="1" smtClean="0">
                <a:solidFill>
                  <a:schemeClr val="accent5"/>
                </a:solidFill>
              </a:rPr>
              <a:t>м</a:t>
            </a:r>
            <a:r>
              <a:rPr lang="ru-RU" sz="5400" b="1" dirty="0" err="1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9516" y="4519031"/>
            <a:ext cx="176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5"/>
                </a:solidFill>
              </a:rPr>
              <a:t>д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accent5"/>
                </a:solidFill>
              </a:rPr>
              <a:t>м</a:t>
            </a:r>
            <a:endParaRPr lang="ru-RU" sz="5400" b="1" dirty="0">
              <a:solidFill>
                <a:schemeClr val="accent5"/>
              </a:solidFill>
            </a:endParaRPr>
          </a:p>
        </p:txBody>
      </p:sp>
      <p:pic>
        <p:nvPicPr>
          <p:cNvPr id="14" name="Picture 2" descr="C:\Users\Дарья\Downloads\Презентация (1)\Презентация\urok3-4_1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5" y="1882413"/>
            <a:ext cx="3681168" cy="25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ownloads\Презентация (1)\Презентация\urok3-4_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26" y="1037153"/>
            <a:ext cx="2462948" cy="33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ownloads\Презентация (1)\Презентация\urok3-4_1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77" l="1297" r="97839">
                        <a14:foregroundMark x1="50576" y1="35055" x2="43948" y2="35547"/>
                        <a14:foregroundMark x1="51585" y1="31119" x2="40058" y2="33456"/>
                        <a14:foregroundMark x1="41787" y1="28167" x2="54899" y2="2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7" y="1214651"/>
            <a:ext cx="2820713" cy="33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417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053" y="1284512"/>
            <a:ext cx="5741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ru-RU" sz="3600" b="1" dirty="0" err="1" smtClean="0"/>
              <a:t>Ма́ма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?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 Да, </a:t>
            </a:r>
            <a:r>
              <a:rPr lang="ru-RU" sz="3600" b="1" dirty="0" err="1" smtClean="0"/>
              <a:t>ма́ма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.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Том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?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Да, Том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.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А </a:t>
            </a:r>
            <a:r>
              <a:rPr lang="ru-RU" sz="3600" b="1" dirty="0" err="1" smtClean="0"/>
              <a:t>То́ма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?</a:t>
            </a:r>
          </a:p>
          <a:p>
            <a:pPr marL="685800" indent="-685800">
              <a:buFontTx/>
              <a:buChar char="-"/>
            </a:pPr>
            <a:r>
              <a:rPr lang="ru-RU" sz="3600" b="1" dirty="0" err="1" smtClean="0"/>
              <a:t>То́ма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.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А кот </a:t>
            </a:r>
            <a:r>
              <a:rPr lang="ru-RU" sz="3600" b="1" dirty="0" err="1" smtClean="0"/>
              <a:t>То́мка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до́ма</a:t>
            </a:r>
            <a:r>
              <a:rPr lang="ru-RU" sz="3600" b="1" dirty="0" smtClean="0"/>
              <a:t>?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/>
              <a:t>Да, </a:t>
            </a:r>
            <a:r>
              <a:rPr lang="ru-RU" sz="3600" b="1" dirty="0" err="1" smtClean="0"/>
              <a:t>до́ма</a:t>
            </a:r>
            <a:r>
              <a:rPr lang="ru-RU" sz="3600" b="1" dirty="0"/>
              <a:t>!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5893" y="2102566"/>
            <a:ext cx="3875964" cy="3588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550926" y="324851"/>
            <a:ext cx="4885898" cy="1777715"/>
          </a:xfrm>
          <a:prstGeom prst="triangle">
            <a:avLst>
              <a:gd name="adj" fmla="val 4883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Дарья\Downloads\Презентация (1)\Презентация\urok3-4_1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15" y="2577717"/>
            <a:ext cx="1231474" cy="16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арья\Downloads\Презентация (1)\Презентация\urok3-4_1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9" b="89793" l="9877" r="89918">
                        <a14:foregroundMark x1="39506" y1="46641" x2="45679" y2="46641"/>
                        <a14:foregroundMark x1="59877" y1="49096" x2="63580" y2="44832"/>
                        <a14:foregroundMark x1="64609" y1="37726" x2="57099" y2="35530"/>
                        <a14:foregroundMark x1="46296" y1="36305" x2="37757" y2="37984"/>
                        <a14:foregroundMark x1="62243" y1="10336" x2="63374" y2="9690"/>
                        <a14:foregroundMark x1="73765" y1="22997" x2="76132" y2="26486"/>
                        <a14:foregroundMark x1="74897" y1="37209" x2="75514" y2="39664"/>
                        <a14:foregroundMark x1="26955" y1="30879" x2="29835" y2="27003"/>
                        <a14:foregroundMark x1="29321" y1="21059" x2="32922" y2="17442"/>
                        <a14:foregroundMark x1="35288" y1="13178" x2="40226" y2="10336"/>
                        <a14:foregroundMark x1="49383" y1="8010" x2="52366" y2="6072"/>
                        <a14:foregroundMark x1="46193" y1="10594" x2="44650" y2="7752"/>
                        <a14:foregroundMark x1="38374" y1="8656" x2="38786" y2="8915"/>
                        <a14:foregroundMark x1="32305" y1="14858" x2="32305" y2="14858"/>
                        <a14:foregroundMark x1="27160" y1="32429" x2="27160" y2="32429"/>
                        <a14:foregroundMark x1="43313" y1="5685" x2="43313" y2="5685"/>
                        <a14:foregroundMark x1="66049" y1="9948" x2="66049" y2="9948"/>
                        <a14:foregroundMark x1="75926" y1="41860" x2="75926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3" y="4036919"/>
            <a:ext cx="2482629" cy="19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ownloads\Презентация (1)\Презентация\579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3" r="61149" b="4186"/>
          <a:stretch/>
        </p:blipFill>
        <p:spPr bwMode="auto">
          <a:xfrm>
            <a:off x="7167928" y="2196588"/>
            <a:ext cx="1400049" cy="12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арья\Downloads\Презентация (1)\Презентация\urok3-4_1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77" l="1297" r="97839">
                        <a14:foregroundMark x1="50576" y1="35055" x2="43948" y2="35547"/>
                        <a14:foregroundMark x1="51585" y1="31119" x2="40058" y2="33456"/>
                        <a14:foregroundMark x1="41787" y1="28167" x2="54899" y2="2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52" y="3626963"/>
            <a:ext cx="1760306" cy="20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901" y="2062962"/>
            <a:ext cx="57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Propisi" panose="02000508030000020003" pitchFamily="2" charset="0"/>
              </a:rPr>
              <a:t>Мама</a:t>
            </a:r>
            <a:endParaRPr lang="ru-RU" sz="7200" dirty="0">
              <a:latin typeface="Propisi" panose="02000508030000020003" pitchFamily="2" charset="0"/>
            </a:endParaRPr>
          </a:p>
        </p:txBody>
      </p:sp>
      <p:pic>
        <p:nvPicPr>
          <p:cNvPr id="12" name="Picture 2" descr="C:\Users\Дарья\Downloads\Презентация (1)\Презентация\urok3-4_1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79" y="1410137"/>
            <a:ext cx="1663867" cy="2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арья\Downloads\Презентация (1)\Презентация\urok3-4_1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9" b="89793" l="9877" r="89918">
                        <a14:foregroundMark x1="39506" y1="46641" x2="45679" y2="46641"/>
                        <a14:foregroundMark x1="59877" y1="49096" x2="63580" y2="44832"/>
                        <a14:foregroundMark x1="64609" y1="37726" x2="57099" y2="35530"/>
                        <a14:foregroundMark x1="46296" y1="36305" x2="37757" y2="37984"/>
                        <a14:foregroundMark x1="62243" y1="10336" x2="63374" y2="9690"/>
                        <a14:foregroundMark x1="73765" y1="22997" x2="76132" y2="26486"/>
                        <a14:foregroundMark x1="74897" y1="37209" x2="75514" y2="39664"/>
                        <a14:foregroundMark x1="26955" y1="30879" x2="29835" y2="27003"/>
                        <a14:foregroundMark x1="29321" y1="21059" x2="32922" y2="17442"/>
                        <a14:foregroundMark x1="35288" y1="13178" x2="40226" y2="10336"/>
                        <a14:foregroundMark x1="49383" y1="8010" x2="52366" y2="6072"/>
                        <a14:foregroundMark x1="46193" y1="10594" x2="44650" y2="7752"/>
                        <a14:foregroundMark x1="38374" y1="8656" x2="38786" y2="8915"/>
                        <a14:foregroundMark x1="32305" y1="14858" x2="32305" y2="14858"/>
                        <a14:foregroundMark x1="27160" y1="32429" x2="27160" y2="32429"/>
                        <a14:foregroundMark x1="43313" y1="5685" x2="43313" y2="5685"/>
                        <a14:foregroundMark x1="66049" y1="9948" x2="66049" y2="9948"/>
                        <a14:foregroundMark x1="75926" y1="41860" x2="75926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97" y="3989230"/>
            <a:ext cx="2482629" cy="19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ownloads\Презентация (1)\Презентация\579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3" r="61149" b="4186"/>
          <a:stretch/>
        </p:blipFill>
        <p:spPr bwMode="auto">
          <a:xfrm>
            <a:off x="9170313" y="4114820"/>
            <a:ext cx="2196953" cy="19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арья\Downloads\Презентация (1)\Презентация\urok3-4_1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77" l="1297" r="97839">
                        <a14:foregroundMark x1="50576" y1="35055" x2="43948" y2="35547"/>
                        <a14:foregroundMark x1="51585" y1="31119" x2="40058" y2="33456"/>
                        <a14:foregroundMark x1="41787" y1="28167" x2="54899" y2="2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59" y="1521096"/>
            <a:ext cx="1760306" cy="20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5813" y="4476869"/>
            <a:ext cx="57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Propisi" panose="02000508030000020003" pitchFamily="2" charset="0"/>
              </a:rPr>
              <a:t>Том</a:t>
            </a:r>
            <a:endParaRPr lang="ru-RU" sz="72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2081" y="2062962"/>
            <a:ext cx="493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Propisi" panose="02000508030000020003" pitchFamily="2" charset="0"/>
              </a:rPr>
              <a:t>Тома</a:t>
            </a:r>
            <a:endParaRPr lang="ru-RU" sz="7200" dirty="0">
              <a:latin typeface="Propisi" panose="02000508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690" y="4512769"/>
            <a:ext cx="493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Propisi" panose="02000508030000020003" pitchFamily="2" charset="0"/>
              </a:rPr>
              <a:t>к</a:t>
            </a:r>
            <a:r>
              <a:rPr lang="ru-RU" sz="7200" dirty="0" smtClean="0">
                <a:latin typeface="Propisi" panose="02000508030000020003" pitchFamily="2" charset="0"/>
              </a:rPr>
              <a:t>от Томка</a:t>
            </a:r>
            <a:endParaRPr lang="ru-RU" sz="7200" dirty="0">
              <a:latin typeface="Propisi" panose="02000508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947138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71698"/>
              </p:ext>
            </p:extLst>
          </p:nvPr>
        </p:nvGraphicFramePr>
        <p:xfrm>
          <a:off x="504497" y="441434"/>
          <a:ext cx="11177751" cy="61012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5917"/>
                <a:gridCol w="3725917"/>
                <a:gridCol w="3725917"/>
              </a:tblGrid>
              <a:tr h="67305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ОНИ</a:t>
                      </a:r>
                      <a:endParaRPr lang="ru-RU" sz="3600" dirty="0"/>
                    </a:p>
                  </a:txBody>
                  <a:tcPr/>
                </a:tc>
              </a:tr>
              <a:tr h="5428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Дарья\Downloads\Презентация (1)\Презентация\urok3-4_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8624" l="9959" r="8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45" y="1425961"/>
            <a:ext cx="3153103" cy="38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ownloads\Презентация (1)\Презентация\urok3-4_0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4839" l="9972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97" y="1425961"/>
            <a:ext cx="3286727" cy="3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рья\Downloads\Презентация (1)\Презентация\_01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97" b="99693" l="1979" r="47604">
                        <a14:foregroundMark x1="12656" y1="44570" x2="12917" y2="91393"/>
                        <a14:foregroundMark x1="13542" y1="54918" x2="15417" y2="54713"/>
                        <a14:foregroundMark x1="18021" y1="53381" x2="18021" y2="57172"/>
                        <a14:foregroundMark x1="17083" y1="61885" x2="14115" y2="63012"/>
                        <a14:foregroundMark x1="16042" y1="61168" x2="13698" y2="62398"/>
                        <a14:foregroundMark x1="8021" y1="83402" x2="8594" y2="69980"/>
                        <a14:foregroundMark x1="16198" y1="71414" x2="16979" y2="73566"/>
                        <a14:foregroundMark x1="33594" y1="55635" x2="36458" y2="55225"/>
                        <a14:foregroundMark x1="30104" y1="52561" x2="30625" y2="56250"/>
                        <a14:foregroundMark x1="30365" y1="49488" x2="31042" y2="47951"/>
                        <a14:foregroundMark x1="35260" y1="50717" x2="36198" y2="47336"/>
                        <a14:foregroundMark x1="17760" y1="48975" x2="18021" y2="51844"/>
                        <a14:foregroundMark x1="34606" y1="87604" x2="35091" y2="78665"/>
                        <a14:foregroundMark x1="33152" y1="62574" x2="32061" y2="61502"/>
                        <a14:foregroundMark x1="29212" y1="46365" x2="29636" y2="4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29" r="51555"/>
          <a:stretch/>
        </p:blipFill>
        <p:spPr bwMode="auto">
          <a:xfrm>
            <a:off x="4379064" y="4445876"/>
            <a:ext cx="3318578" cy="24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Дарья\Downloads\Презентация (1)\Презентация\urok3-4_10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77" l="1297" r="97839">
                        <a14:foregroundMark x1="50576" y1="35055" x2="43948" y2="35547"/>
                        <a14:foregroundMark x1="51585" y1="31119" x2="40058" y2="33456"/>
                        <a14:foregroundMark x1="41787" y1="28167" x2="54899" y2="2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07" y="4445876"/>
            <a:ext cx="1760306" cy="20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арья\Downloads\Презентация (1)\Презентация\33_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65" b="100000" l="4669" r="98263">
                        <a14:foregroundMark x1="36699" y1="53546" x2="37459" y2="49645"/>
                        <a14:foregroundMark x1="70358" y1="55674" x2="70684" y2="49173"/>
                        <a14:foregroundMark x1="20195" y1="22459" x2="17807" y2="19267"/>
                        <a14:foregroundMark x1="29533" y1="25532" x2="27687" y2="25532"/>
                        <a14:foregroundMark x1="26493" y1="28487" x2="28447" y2="26123"/>
                        <a14:foregroundMark x1="30402" y1="24350" x2="27579" y2="23759"/>
                        <a14:foregroundMark x1="77633" y1="24586" x2="78936" y2="28487"/>
                        <a14:foregroundMark x1="79479" y1="24704" x2="78176" y2="30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" y="4445875"/>
            <a:ext cx="2244959" cy="20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Дарья\Downloads\Презентация (1)\Презентация\urok3-4_10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54" b="97450" l="4000" r="90000">
                        <a14:foregroundMark x1="62750" y1="45902" x2="71250" y2="41712"/>
                        <a14:foregroundMark x1="38000" y1="50820" x2="35250" y2="4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66" y="2846086"/>
            <a:ext cx="1735786" cy="23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069E-7 4.81481E-6 L 0.25218 -0.03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9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04E-6 -2.22222E-6 L -0.15006 -0.05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3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274E-6 -1.48148E-6 L 0.30533 -0.36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6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679E-7 -1.11111E-6 L -0.43468 -0.05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0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385E-6 -1.11111E-6 L 0.33373 -0.428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8529E-8 2.59259E-6 L 0.14615 0.192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8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0728" y="5013"/>
            <a:ext cx="39782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арья\Desktop\Снимок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5"/>
          <a:stretch/>
        </p:blipFill>
        <p:spPr bwMode="auto">
          <a:xfrm>
            <a:off x="215756" y="1481958"/>
            <a:ext cx="11671443" cy="29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esktop\Снимок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2" t="2122" r="1923" b="66841"/>
          <a:stretch/>
        </p:blipFill>
        <p:spPr bwMode="auto">
          <a:xfrm>
            <a:off x="4463939" y="4824246"/>
            <a:ext cx="3175075" cy="11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0728" y="5013"/>
            <a:ext cx="39782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арья\Desktop\Снимок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5"/>
          <a:stretch/>
        </p:blipFill>
        <p:spPr bwMode="auto">
          <a:xfrm>
            <a:off x="215756" y="1481958"/>
            <a:ext cx="11671443" cy="29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337" y="4414343"/>
            <a:ext cx="11083157" cy="415498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Т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т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М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м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А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а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О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о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endParaRPr lang="ru-RU" sz="6600" dirty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endParaRPr lang="ru-RU" sz="6600" dirty="0" smtClean="0">
              <a:solidFill>
                <a:srgbClr val="000000"/>
              </a:solidFill>
              <a:ea typeface="Arial Unicode MS"/>
              <a:cs typeface="Times New Roman"/>
            </a:endParaRP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К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к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</a:p>
          <a:p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Х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Х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х</a:t>
            </a:r>
            <a:r>
              <a:rPr lang="ru-RU" sz="6600" dirty="0" smtClean="0">
                <a:solidFill>
                  <a:srgbClr val="000000"/>
                </a:solidFill>
                <a:ea typeface="Arial Unicode MS"/>
                <a:cs typeface="Times New Roman"/>
              </a:rPr>
              <a:t> </a:t>
            </a:r>
            <a:r>
              <a:rPr lang="ru-RU" sz="6600" dirty="0" err="1" smtClean="0">
                <a:solidFill>
                  <a:srgbClr val="000000"/>
                </a:solidFill>
                <a:latin typeface="Propisi" panose="02000508030000020003" pitchFamily="2" charset="0"/>
                <a:ea typeface="Arial Unicode MS"/>
                <a:cs typeface="Times New Roman"/>
              </a:rPr>
              <a:t>х</a:t>
            </a:r>
            <a:endParaRPr lang="ru-RU" sz="6600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8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4545</TotalTime>
  <Words>146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568</cp:revision>
  <dcterms:created xsi:type="dcterms:W3CDTF">2021-03-15T14:27:32Z</dcterms:created>
  <dcterms:modified xsi:type="dcterms:W3CDTF">2021-07-08T14:46:29Z</dcterms:modified>
</cp:coreProperties>
</file>