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75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2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FC2"/>
    <a:srgbClr val="2BA1CB"/>
    <a:srgbClr val="56A5DA"/>
    <a:srgbClr val="5391D5"/>
    <a:srgbClr val="659CD9"/>
    <a:srgbClr val="6996D9"/>
    <a:srgbClr val="5186D3"/>
    <a:srgbClr val="5195D3"/>
    <a:srgbClr val="66A2D8"/>
    <a:srgbClr val="D35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8580" autoAdjust="0"/>
  </p:normalViewPr>
  <p:slideViewPr>
    <p:cSldViewPr snapToGrid="0">
      <p:cViewPr>
        <p:scale>
          <a:sx n="44" d="100"/>
          <a:sy n="44" d="100"/>
        </p:scale>
        <p:origin x="-2538" y="-15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1C0E-0A44-4BB3-85A2-E1E52F5EDEC1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4A0AB-F4A5-45EB-8F94-5582FE49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8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D610-796D-4DD4-A570-F772C4B8DB85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0257" y="361736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4834" y="1565155"/>
            <a:ext cx="3396343" cy="91775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1"/>
          <p:cNvSpPr txBox="1"/>
          <p:nvPr/>
        </p:nvSpPr>
        <p:spPr>
          <a:xfrm>
            <a:off x="0" y="0"/>
            <a:ext cx="4947138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807029" y="2024742"/>
            <a:ext cx="842554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atin typeface="Propisi" panose="02000508030000020003" pitchFamily="2" charset="0"/>
              </a:rPr>
              <a:t>М, </a:t>
            </a:r>
            <a:r>
              <a:rPr lang="ru-RU" sz="8000" b="1" dirty="0" err="1">
                <a:latin typeface="Propisi" panose="02000508030000020003" pitchFamily="2" charset="0"/>
              </a:rPr>
              <a:t>ма</a:t>
            </a:r>
            <a:r>
              <a:rPr lang="ru-RU" sz="8000" b="1" dirty="0">
                <a:latin typeface="Propisi" panose="02000508030000020003" pitchFamily="2" charset="0"/>
              </a:rPr>
              <a:t>, ом, мяч.</a:t>
            </a:r>
          </a:p>
          <a:p>
            <a:r>
              <a:rPr lang="ru-RU" sz="8000" b="1" dirty="0">
                <a:latin typeface="Propisi" panose="02000508030000020003" pitchFamily="2" charset="0"/>
              </a:rPr>
              <a:t>Д, да, од, дом.</a:t>
            </a:r>
          </a:p>
          <a:p>
            <a:r>
              <a:rPr lang="ru-RU" sz="8000" b="1" dirty="0">
                <a:latin typeface="Propisi" panose="02000508030000020003" pitchFamily="2" charset="0"/>
              </a:rPr>
              <a:t>Т, то, </a:t>
            </a:r>
            <a:r>
              <a:rPr lang="ru-RU" sz="8000" b="1" dirty="0" err="1">
                <a:latin typeface="Propisi" panose="02000508030000020003" pitchFamily="2" charset="0"/>
              </a:rPr>
              <a:t>ат</a:t>
            </a:r>
            <a:r>
              <a:rPr lang="ru-RU" sz="8000" b="1" dirty="0">
                <a:latin typeface="Propisi" panose="02000508030000020003" pitchFamily="2" charset="0"/>
              </a:rPr>
              <a:t>, торт.</a:t>
            </a:r>
          </a:p>
          <a:p>
            <a:endParaRPr lang="ru-RU" dirty="0"/>
          </a:p>
        </p:txBody>
      </p:sp>
      <p:pic>
        <p:nvPicPr>
          <p:cNvPr id="5122" name="Picture 2" descr="C:\Users\Дарья\Downloads\Презентация (1)\Презентация\34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943" y="51429"/>
            <a:ext cx="4376057" cy="465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7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38797" y="1801791"/>
            <a:ext cx="4310741" cy="40318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</a:t>
            </a:r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 встречи на следующем уроке!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7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9423" y="348344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090057" y="4822214"/>
            <a:ext cx="3891032" cy="15521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Тема урока: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«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это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»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947138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92582" y="1805049"/>
            <a:ext cx="919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41080" y="2733927"/>
            <a:ext cx="12192000" cy="2951561"/>
          </a:xfrm>
          <a:prstGeom prst="rect">
            <a:avLst/>
          </a:prstGeom>
          <a:ln>
            <a:solidFill>
              <a:srgbClr val="1DAAB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numCol="3" rtlCol="0" anchor="ctr">
            <a:noAutofit/>
          </a:bodyPr>
          <a:lstStyle/>
          <a:p>
            <a:pPr lvl="1">
              <a:spcBef>
                <a:spcPct val="0"/>
              </a:spcBef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шко́ла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4400" b="1" dirty="0" err="1" smtClean="0">
                <a:solidFill>
                  <a:schemeClr val="tx1"/>
                </a:solidFill>
                <a:ea typeface="+mj-ea"/>
                <a:cs typeface="+mj-cs"/>
              </a:rPr>
              <a:t>учи́тель</a:t>
            </a:r>
            <a:r>
              <a:rPr lang="ru-RU" sz="4400" b="1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</a:p>
          <a:p>
            <a:pPr lvl="1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учи́тельница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endParaRPr lang="ru-RU" sz="4400" b="1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endParaRPr lang="ru-RU" sz="4400" b="1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4400" b="1" dirty="0" err="1" smtClean="0">
                <a:solidFill>
                  <a:schemeClr val="tx1"/>
                </a:solidFill>
                <a:ea typeface="+mj-ea"/>
                <a:cs typeface="+mj-cs"/>
              </a:rPr>
              <a:t>учени́к</a:t>
            </a:r>
            <a:endParaRPr lang="ru-RU" sz="4400" b="1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учени́ца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endParaRPr lang="ru-RU" sz="4400" b="1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он</a:t>
            </a:r>
          </a:p>
          <a:p>
            <a:pPr lvl="1">
              <a:spcBef>
                <a:spcPct val="0"/>
              </a:spcBef>
            </a:pPr>
            <a:r>
              <a:rPr lang="ru-RU" sz="4400" b="1" dirty="0" smtClean="0">
                <a:solidFill>
                  <a:schemeClr val="tx1"/>
                </a:solidFill>
                <a:ea typeface="+mj-ea"/>
                <a:cs typeface="+mj-cs"/>
              </a:rPr>
              <a:t>она́</a:t>
            </a:r>
          </a:p>
          <a:p>
            <a:pPr lvl="1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они́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00347" y="1462688"/>
            <a:ext cx="5223165" cy="14233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Слова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 урока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344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рья\Downloads\Презентация (1)\Презентация\urok3-4_0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015" y="308767"/>
            <a:ext cx="4169590" cy="518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арья\Downloads\Презентация (1)\Презентация\urok3-4_0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60" y="305397"/>
            <a:ext cx="4179459" cy="52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арья\Downloads\Презентация (1)\Презентация\urok3-4_0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642"/>
            <a:ext cx="4339508" cy="518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54379" y="178138"/>
            <a:ext cx="12469091" cy="2256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30957" y="5396230"/>
            <a:ext cx="12469091" cy="2256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94097" y="5771406"/>
            <a:ext cx="2351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/>
              <a:t>Э́то</a:t>
            </a:r>
            <a:r>
              <a:rPr lang="ru-RU" sz="4800" b="1" dirty="0" smtClean="0"/>
              <a:t> он.</a:t>
            </a:r>
            <a:endParaRPr lang="ru-RU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04509" y="5771406"/>
            <a:ext cx="2351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/>
              <a:t>Э́то</a:t>
            </a:r>
            <a:r>
              <a:rPr lang="ru-RU" sz="4800" b="1" dirty="0" smtClean="0"/>
              <a:t> я.</a:t>
            </a:r>
            <a:endParaRPr lang="ru-RU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942153" y="5771405"/>
            <a:ext cx="2351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/>
              <a:t>Э́то</a:t>
            </a:r>
            <a:r>
              <a:rPr lang="ru-RU" sz="4800" b="1" dirty="0" smtClean="0"/>
              <a:t> она́.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20377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750" y="403769"/>
            <a:ext cx="12445340" cy="1591286"/>
          </a:xfrm>
          <a:prstGeom prst="rect">
            <a:avLst/>
          </a:prstGeom>
          <a:solidFill>
            <a:srgbClr val="288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53" y="5621861"/>
            <a:ext cx="2624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Э́то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учени́к</a:t>
            </a:r>
            <a:r>
              <a:rPr lang="ru-RU" sz="3600" b="1" dirty="0" smtClean="0"/>
              <a:t>.</a:t>
            </a:r>
          </a:p>
          <a:p>
            <a:pPr algn="ctr"/>
            <a:r>
              <a:rPr lang="ru-RU" sz="3600" b="1" dirty="0" smtClean="0"/>
              <a:t>он</a:t>
            </a:r>
            <a:endParaRPr lang="ru-RU" sz="3600" b="1" dirty="0"/>
          </a:p>
        </p:txBody>
      </p:sp>
      <p:pic>
        <p:nvPicPr>
          <p:cNvPr id="3074" name="Picture 2" descr="C:\Users\Дарья\Downloads\Презентация (1)\Презентация\urok3-4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607" y="1697347"/>
            <a:ext cx="3110393" cy="375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арья\Downloads\Презентация (1)\Презентация\urok3-4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17" y="686171"/>
            <a:ext cx="3947961" cy="47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арья\Downloads\Презентация (1)\Презентация\urok3-4_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403"/>
            <a:ext cx="3206338" cy="38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арья\Downloads\Презентация (1)\Презентация\urok3-4_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952" y="647279"/>
            <a:ext cx="3937489" cy="474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30957" y="5396230"/>
            <a:ext cx="12469091" cy="2256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54379" y="178138"/>
            <a:ext cx="12469091" cy="2256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743200" y="5621854"/>
            <a:ext cx="308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Э́то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учи́тель</a:t>
            </a:r>
            <a:r>
              <a:rPr lang="ru-RU" sz="3600" b="1" dirty="0" smtClean="0"/>
              <a:t>.</a:t>
            </a:r>
          </a:p>
          <a:p>
            <a:pPr algn="ctr"/>
            <a:r>
              <a:rPr lang="ru-RU" sz="3600" b="1" dirty="0" smtClean="0"/>
              <a:t>он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33449" y="5621855"/>
            <a:ext cx="4049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Э́то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учи́тельница</a:t>
            </a:r>
            <a:r>
              <a:rPr lang="ru-RU" sz="3600" b="1" dirty="0" smtClean="0"/>
              <a:t>.</a:t>
            </a:r>
          </a:p>
          <a:p>
            <a:pPr algn="ctr"/>
            <a:r>
              <a:rPr lang="ru-RU" sz="3600" b="1" dirty="0" smtClean="0"/>
              <a:t>она́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250548" y="5621861"/>
            <a:ext cx="308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Э́то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учени́ца</a:t>
            </a:r>
            <a:r>
              <a:rPr lang="ru-RU" sz="3600" b="1" dirty="0" smtClean="0"/>
              <a:t>.</a:t>
            </a:r>
          </a:p>
          <a:p>
            <a:pPr algn="ctr"/>
            <a:r>
              <a:rPr lang="ru-RU" sz="3600" b="1" dirty="0" smtClean="0"/>
              <a:t>она́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3092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8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03" y="374188"/>
            <a:ext cx="45913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учени́к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учени́ца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075" name="Picture 3" descr="C:\Users\Дарья\Downloads\Презентация (1)\Презентация\urok3-4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82" y="910962"/>
            <a:ext cx="3947961" cy="47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арья\Downloads\Презентация (1)\Презентация\urok3-4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2" y="1760266"/>
            <a:ext cx="3240225" cy="391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Дарья\Downloads\Презентация (1)\Презентация\urok3-4_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/>
          <a:stretch/>
        </p:blipFill>
        <p:spPr bwMode="auto">
          <a:xfrm>
            <a:off x="2862281" y="1820738"/>
            <a:ext cx="2505365" cy="385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арья\Downloads\Презентация (1)\Презентация\urok3-4_0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/>
          <a:stretch/>
        </p:blipFill>
        <p:spPr bwMode="auto">
          <a:xfrm>
            <a:off x="8782091" y="912843"/>
            <a:ext cx="3079288" cy="481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67647" y="203076"/>
            <a:ext cx="670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учи́тель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учи́тельница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4630" y="5690692"/>
            <a:ext cx="2110333" cy="1021556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они́</a:t>
            </a:r>
            <a:endParaRPr lang="ru-RU" sz="5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40062" y="5690692"/>
            <a:ext cx="2110333" cy="1021556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они́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90185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6056415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Читаем текст </a:t>
            </a: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Matnni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o’qiymiz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56415" y="0"/>
            <a:ext cx="634142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кто?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Шухра́т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Он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учени́к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Да, он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учени́к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Он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ма́льчик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кто?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Зухра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́.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Она́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учени́ца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Да, она́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учени́ца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Она́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де́вочка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кто?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Раи́м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Хаки́мович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Он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учи́тель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Да, он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учи́тель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C:\Users\Дарья\Downloads\Презентация (1)\Презентация\urok3-4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7" b="96445" l="9972" r="8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119" y="1380256"/>
            <a:ext cx="2573878" cy="310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Дарья\Downloads\Презентация (1)\Презентация\urok3-4_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4504" l="24837" r="920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71"/>
          <a:stretch/>
        </p:blipFill>
        <p:spPr bwMode="auto">
          <a:xfrm>
            <a:off x="1639124" y="2257073"/>
            <a:ext cx="2339112" cy="359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Дарья\Downloads\Презентация (1)\Презентация\urok3-4_06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00" b="98507" l="9834" r="897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20" y="1541731"/>
            <a:ext cx="4167819" cy="502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74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64077" y="504572"/>
            <a:ext cx="5854536" cy="1635048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Дарья\Downloads\Презентация (1)\Презентация\urok3-4_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0" b="98507" l="9834" r="897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63" r="30478" b="57445"/>
          <a:stretch/>
        </p:blipFill>
        <p:spPr bwMode="auto">
          <a:xfrm>
            <a:off x="4346367" y="0"/>
            <a:ext cx="1923803" cy="213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952009" y="2483555"/>
            <a:ext cx="6119751" cy="163504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C:\Users\Дарья\Downloads\Презентация (1)\Презентация\urok3-4_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8" b="100000" l="25173" r="93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42" r="27025" b="59507"/>
          <a:stretch/>
        </p:blipFill>
        <p:spPr bwMode="auto">
          <a:xfrm>
            <a:off x="9155872" y="2182399"/>
            <a:ext cx="1781299" cy="194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419098" y="4598656"/>
            <a:ext cx="8116787" cy="1635048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Дарья\Downloads\Презентация (1)\Презентация\urok3-4_0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4" b="94504" l="24837" r="920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41" t="9854" r="21899" b="41920"/>
          <a:stretch/>
        </p:blipFill>
        <p:spPr bwMode="auto">
          <a:xfrm>
            <a:off x="7469578" y="4501779"/>
            <a:ext cx="1567543" cy="173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Дарья\Downloads\Презентация (1)\Презентация\urok3-4_0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77" b="96445" l="9972" r="8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57" t="8472" r="22734" b="42122"/>
          <a:stretch/>
        </p:blipFill>
        <p:spPr bwMode="auto">
          <a:xfrm>
            <a:off x="5424050" y="4381152"/>
            <a:ext cx="1555668" cy="185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6275" y="906597"/>
            <a:ext cx="3740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Кто он? - Он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7224" y="2885580"/>
            <a:ext cx="4318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Кто она́? - Она́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9097" y="5101635"/>
            <a:ext cx="811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Кто они́? - Они́          и                  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21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5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арья\Downloads\Презентация (1)\Презентация\urok3-4_1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93" y="1441939"/>
            <a:ext cx="4117214" cy="28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арья\Downloads\Презентация (1)\Презентация\54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5" t="26974" r="36243" b="50876"/>
          <a:stretch/>
        </p:blipFill>
        <p:spPr bwMode="auto">
          <a:xfrm>
            <a:off x="0" y="1534958"/>
            <a:ext cx="3898031" cy="180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арья\Desktop\b2945ea7cd978d8f843c2832520bf3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957" y="796060"/>
            <a:ext cx="1916937" cy="23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арья\Desktop\Снимок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49"/>
          <a:stretch/>
        </p:blipFill>
        <p:spPr bwMode="auto">
          <a:xfrm>
            <a:off x="113775" y="3475077"/>
            <a:ext cx="4030118" cy="16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Дарья\Desktop\Снимок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7" b="32756"/>
          <a:stretch/>
        </p:blipFill>
        <p:spPr bwMode="auto">
          <a:xfrm>
            <a:off x="4143893" y="4319463"/>
            <a:ext cx="4346789" cy="182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Дарья\Desktop\Снимок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04"/>
          <a:stretch/>
        </p:blipFill>
        <p:spPr bwMode="auto">
          <a:xfrm>
            <a:off x="8212130" y="3475077"/>
            <a:ext cx="3957638" cy="151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1"/>
          <p:cNvSpPr txBox="1"/>
          <p:nvPr/>
        </p:nvSpPr>
        <p:spPr>
          <a:xfrm>
            <a:off x="0" y="0"/>
            <a:ext cx="4947138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08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4190</TotalTime>
  <Words>143</Words>
  <Application>Microsoft Office PowerPoint</Application>
  <PresentationFormat>Произвольный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Дарья</cp:lastModifiedBy>
  <cp:revision>556</cp:revision>
  <dcterms:created xsi:type="dcterms:W3CDTF">2021-03-15T14:27:32Z</dcterms:created>
  <dcterms:modified xsi:type="dcterms:W3CDTF">2021-07-07T14:49:51Z</dcterms:modified>
</cp:coreProperties>
</file>