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3"/>
  </p:notesMasterIdLst>
  <p:sldIdLst>
    <p:sldId id="257" r:id="rId2"/>
    <p:sldId id="275" r:id="rId3"/>
    <p:sldId id="330" r:id="rId4"/>
    <p:sldId id="331" r:id="rId5"/>
    <p:sldId id="332" r:id="rId6"/>
    <p:sldId id="333" r:id="rId7"/>
    <p:sldId id="334" r:id="rId8"/>
    <p:sldId id="335" r:id="rId9"/>
    <p:sldId id="336" r:id="rId10"/>
    <p:sldId id="337" r:id="rId11"/>
    <p:sldId id="329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8FC2"/>
    <a:srgbClr val="2BA1CB"/>
    <a:srgbClr val="56A5DA"/>
    <a:srgbClr val="5391D5"/>
    <a:srgbClr val="659CD9"/>
    <a:srgbClr val="6996D9"/>
    <a:srgbClr val="5186D3"/>
    <a:srgbClr val="5195D3"/>
    <a:srgbClr val="66A2D8"/>
    <a:srgbClr val="D35D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7292A2E-F333-43FB-9621-5CBBE7FDCDCB}" styleName="Светлый стиль 2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6E25E649-3F16-4E02-A733-19D2CDBF48F0}" styleName="Средний стиль 3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Светлый стиль 2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912C8C85-51F0-491E-9774-3900AFEF0FD7}" styleName="Светлый стиль 2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10A1B5D5-9B99-4C35-A422-299274C87663}" styleName="Средний стиль 1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638B1855-1B75-4FBE-930C-398BA8C253C6}" styleName="Стиль из темы 2 - акцент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8580" autoAdjust="0"/>
  </p:normalViewPr>
  <p:slideViewPr>
    <p:cSldViewPr snapToGrid="0">
      <p:cViewPr>
        <p:scale>
          <a:sx n="44" d="100"/>
          <a:sy n="44" d="100"/>
        </p:scale>
        <p:origin x="-2538" y="-15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281C0E-0A44-4BB3-85A2-E1E52F5EDEC1}" type="datetimeFigureOut">
              <a:rPr lang="ru-RU" smtClean="0"/>
              <a:t>07.07.2021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C4A0AB-F4A5-45EB-8F94-5582FE4969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09072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07.07.2021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52535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07.07.2021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04380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07.07.2021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58154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07.07.2021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13494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49" y="1709740"/>
            <a:ext cx="10515601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49" y="4589465"/>
            <a:ext cx="10515601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07.07.2021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49987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07.07.2021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01191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1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07.07.2021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93353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07.07.2021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9072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07.07.2021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36826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07.07.2021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43027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07.07.2021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04305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6000" r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1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70D610-796D-4DD4-A570-F772C4B8DB85}" type="datetimeFigureOut">
              <a:rPr lang="ru-RU" smtClean="0"/>
              <a:pPr/>
              <a:t>07.07.2021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1" y="6356352"/>
            <a:ext cx="4114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9501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microsoft.com/office/2007/relationships/hdphoto" Target="../media/hdphoto2.wdp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microsoft.com/office/2007/relationships/hdphoto" Target="../media/hdphoto3.wdp"/><Relationship Id="rId7" Type="http://schemas.microsoft.com/office/2007/relationships/hdphoto" Target="../media/hdphoto2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microsoft.com/office/2007/relationships/hdphoto" Target="../media/hdphoto4.wdp"/><Relationship Id="rId4" Type="http://schemas.openxmlformats.org/officeDocument/2006/relationships/image" Target="../media/image13.png"/><Relationship Id="rId9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50257" y="361736"/>
            <a:ext cx="7903029" cy="1408026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96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Русский</a:t>
            </a:r>
            <a:r>
              <a:rPr lang="ru-RU" sz="80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ru-RU" sz="96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язык</a:t>
            </a:r>
            <a:endParaRPr lang="ru-RU" sz="8000" b="1" dirty="0">
              <a:solidFill>
                <a:srgbClr val="FFFF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14834" y="1565155"/>
            <a:ext cx="3396343" cy="917752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класс</a:t>
            </a:r>
            <a:endParaRPr lang="ru-RU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285755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11"/>
          <p:cNvSpPr txBox="1"/>
          <p:nvPr/>
        </p:nvSpPr>
        <p:spPr>
          <a:xfrm>
            <a:off x="0" y="0"/>
            <a:ext cx="4947138" cy="135421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Запишите в тетрадь!</a:t>
            </a:r>
          </a:p>
          <a:p>
            <a:pPr algn="ctr"/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So'zlarni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daftarga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yozing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1807029" y="2024742"/>
            <a:ext cx="8425543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b="1" dirty="0">
                <a:latin typeface="Propisi" panose="02000508030000020003" pitchFamily="2" charset="0"/>
              </a:rPr>
              <a:t>М, </a:t>
            </a:r>
            <a:r>
              <a:rPr lang="ru-RU" sz="8000" b="1" dirty="0" err="1">
                <a:latin typeface="Propisi" panose="02000508030000020003" pitchFamily="2" charset="0"/>
              </a:rPr>
              <a:t>ма</a:t>
            </a:r>
            <a:r>
              <a:rPr lang="ru-RU" sz="8000" b="1" dirty="0">
                <a:latin typeface="Propisi" panose="02000508030000020003" pitchFamily="2" charset="0"/>
              </a:rPr>
              <a:t>, ом, мяч.</a:t>
            </a:r>
          </a:p>
          <a:p>
            <a:r>
              <a:rPr lang="ru-RU" sz="8000" b="1" dirty="0">
                <a:latin typeface="Propisi" panose="02000508030000020003" pitchFamily="2" charset="0"/>
              </a:rPr>
              <a:t>Д, да, од, дом.</a:t>
            </a:r>
          </a:p>
          <a:p>
            <a:r>
              <a:rPr lang="ru-RU" sz="8000" b="1" dirty="0">
                <a:latin typeface="Propisi" panose="02000508030000020003" pitchFamily="2" charset="0"/>
              </a:rPr>
              <a:t>Т, то, </a:t>
            </a:r>
            <a:r>
              <a:rPr lang="ru-RU" sz="8000" b="1" dirty="0" err="1">
                <a:latin typeface="Propisi" panose="02000508030000020003" pitchFamily="2" charset="0"/>
              </a:rPr>
              <a:t>ат</a:t>
            </a:r>
            <a:r>
              <a:rPr lang="ru-RU" sz="8000" b="1" dirty="0">
                <a:latin typeface="Propisi" panose="02000508030000020003" pitchFamily="2" charset="0"/>
              </a:rPr>
              <a:t>, торт.</a:t>
            </a:r>
          </a:p>
          <a:p>
            <a:endParaRPr lang="ru-RU" dirty="0"/>
          </a:p>
        </p:txBody>
      </p:sp>
      <p:pic>
        <p:nvPicPr>
          <p:cNvPr id="5122" name="Picture 2" descr="C:\Users\Дарья\Downloads\Презентация (1)\Презентация\34-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5943" y="51429"/>
            <a:ext cx="4376057" cy="4659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22745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2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8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638797" y="1801791"/>
            <a:ext cx="4310741" cy="4031873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8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Спасибо</a:t>
            </a:r>
            <a:r>
              <a:rPr lang="ru-RU" sz="8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!</a:t>
            </a:r>
          </a:p>
          <a:p>
            <a:pPr algn="ctr"/>
            <a:endParaRPr lang="ru-RU" sz="4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Times New Roman" panose="02020603050405020304" pitchFamily="18" charset="0"/>
              </a:rPr>
              <a:t>До встречи на следующем уроке!</a:t>
            </a:r>
            <a:endParaRPr lang="ru-RU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320743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49423" y="348344"/>
            <a:ext cx="7903029" cy="1408026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96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Русский</a:t>
            </a:r>
            <a:r>
              <a:rPr lang="ru-RU" sz="80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ru-RU" sz="96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язык</a:t>
            </a:r>
            <a:endParaRPr lang="ru-RU" sz="8000" b="1" dirty="0">
              <a:solidFill>
                <a:srgbClr val="FFFF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2090057" y="4822214"/>
            <a:ext cx="3891032" cy="155218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Тема урока: 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6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</a:rPr>
              <a:t>«</a:t>
            </a:r>
            <a:r>
              <a:rPr lang="ru-RU" sz="6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Кто это</a:t>
            </a:r>
            <a:r>
              <a:rPr kumimoji="0" lang="ru-RU" sz="6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</a:rPr>
              <a:t>»</a:t>
            </a:r>
            <a:endParaRPr kumimoji="0" lang="ru-RU" sz="6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9285755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4947138" cy="135421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Запишите в тетрадь!</a:t>
            </a:r>
          </a:p>
          <a:p>
            <a:pPr algn="ctr"/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So'zlarni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daftarga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yozing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992582" y="1805049"/>
            <a:ext cx="91994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-41080" y="2733927"/>
            <a:ext cx="12192000" cy="2951561"/>
          </a:xfrm>
          <a:prstGeom prst="rect">
            <a:avLst/>
          </a:prstGeom>
          <a:ln>
            <a:solidFill>
              <a:srgbClr val="1DAAB9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numCol="3" rtlCol="0" anchor="ctr">
            <a:noAutofit/>
          </a:bodyPr>
          <a:lstStyle/>
          <a:p>
            <a:pPr lvl="1">
              <a:spcBef>
                <a:spcPct val="0"/>
              </a:spcBef>
            </a:pPr>
            <a:endParaRPr kumimoji="0" lang="ru-RU" sz="4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uLnTx/>
              <a:uFillTx/>
              <a:latin typeface="+mn-lt"/>
              <a:ea typeface="+mj-ea"/>
              <a:cs typeface="+mj-cs"/>
            </a:endParaRPr>
          </a:p>
          <a:p>
            <a:pPr lvl="1">
              <a:spcBef>
                <a:spcPct val="0"/>
              </a:spcBef>
            </a:pPr>
            <a:r>
              <a:rPr kumimoji="0" lang="ru-RU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uLnTx/>
                <a:uFillTx/>
                <a:ea typeface="+mj-ea"/>
                <a:cs typeface="+mj-cs"/>
              </a:rPr>
              <a:t>шко́ла</a:t>
            </a:r>
            <a:endParaRPr kumimoji="0" lang="ru-RU" sz="4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uLnTx/>
              <a:uFillTx/>
              <a:ea typeface="+mj-ea"/>
              <a:cs typeface="+mj-cs"/>
            </a:endParaRPr>
          </a:p>
          <a:p>
            <a:pPr lvl="1">
              <a:spcBef>
                <a:spcPct val="0"/>
              </a:spcBef>
            </a:pPr>
            <a:r>
              <a:rPr lang="ru-RU" sz="4400" b="1" dirty="0" err="1" smtClean="0">
                <a:solidFill>
                  <a:schemeClr val="tx1"/>
                </a:solidFill>
                <a:ea typeface="+mj-ea"/>
                <a:cs typeface="+mj-cs"/>
              </a:rPr>
              <a:t>учи́тель</a:t>
            </a:r>
            <a:r>
              <a:rPr lang="ru-RU" sz="4400" b="1" dirty="0" smtClean="0">
                <a:solidFill>
                  <a:schemeClr val="tx1"/>
                </a:solidFill>
                <a:ea typeface="+mj-ea"/>
                <a:cs typeface="+mj-cs"/>
              </a:rPr>
              <a:t> </a:t>
            </a:r>
          </a:p>
          <a:p>
            <a:pPr lvl="1">
              <a:spcBef>
                <a:spcPct val="0"/>
              </a:spcBef>
            </a:pPr>
            <a:r>
              <a:rPr kumimoji="0" lang="ru-RU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uLnTx/>
                <a:uFillTx/>
                <a:ea typeface="+mj-ea"/>
                <a:cs typeface="+mj-cs"/>
              </a:rPr>
              <a:t>учи́тельница</a:t>
            </a:r>
            <a:endParaRPr kumimoji="0" lang="ru-RU" sz="4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uLnTx/>
              <a:uFillTx/>
              <a:ea typeface="+mj-ea"/>
              <a:cs typeface="+mj-cs"/>
            </a:endParaRPr>
          </a:p>
          <a:p>
            <a:pPr lvl="1">
              <a:spcBef>
                <a:spcPct val="0"/>
              </a:spcBef>
            </a:pPr>
            <a:endParaRPr lang="ru-RU" sz="4400" b="1" dirty="0" smtClean="0">
              <a:solidFill>
                <a:schemeClr val="tx1"/>
              </a:solidFill>
              <a:ea typeface="+mj-ea"/>
              <a:cs typeface="+mj-cs"/>
            </a:endParaRPr>
          </a:p>
          <a:p>
            <a:pPr lvl="1">
              <a:spcBef>
                <a:spcPct val="0"/>
              </a:spcBef>
            </a:pPr>
            <a:endParaRPr lang="ru-RU" sz="4400" b="1" dirty="0" smtClean="0">
              <a:solidFill>
                <a:schemeClr val="tx1"/>
              </a:solidFill>
              <a:ea typeface="+mj-ea"/>
              <a:cs typeface="+mj-cs"/>
            </a:endParaRPr>
          </a:p>
          <a:p>
            <a:pPr lvl="1">
              <a:spcBef>
                <a:spcPct val="0"/>
              </a:spcBef>
            </a:pPr>
            <a:r>
              <a:rPr lang="ru-RU" sz="4400" b="1" dirty="0" err="1" smtClean="0">
                <a:solidFill>
                  <a:schemeClr val="tx1"/>
                </a:solidFill>
                <a:ea typeface="+mj-ea"/>
                <a:cs typeface="+mj-cs"/>
              </a:rPr>
              <a:t>учени́к</a:t>
            </a:r>
            <a:endParaRPr lang="ru-RU" sz="4400" b="1" dirty="0" smtClean="0">
              <a:solidFill>
                <a:schemeClr val="tx1"/>
              </a:solidFill>
              <a:ea typeface="+mj-ea"/>
              <a:cs typeface="+mj-cs"/>
            </a:endParaRPr>
          </a:p>
          <a:p>
            <a:pPr lvl="1">
              <a:spcBef>
                <a:spcPct val="0"/>
              </a:spcBef>
            </a:pPr>
            <a:r>
              <a:rPr kumimoji="0" lang="ru-RU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uLnTx/>
                <a:uFillTx/>
                <a:ea typeface="+mj-ea"/>
                <a:cs typeface="+mj-cs"/>
              </a:rPr>
              <a:t>учени́ца</a:t>
            </a:r>
            <a:endParaRPr kumimoji="0" lang="ru-RU" sz="4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uLnTx/>
              <a:uFillTx/>
              <a:ea typeface="+mj-ea"/>
              <a:cs typeface="+mj-cs"/>
            </a:endParaRPr>
          </a:p>
          <a:p>
            <a:pPr lvl="1">
              <a:spcBef>
                <a:spcPct val="0"/>
              </a:spcBef>
            </a:pPr>
            <a:endParaRPr lang="ru-RU" sz="4400" b="1" dirty="0" smtClean="0">
              <a:solidFill>
                <a:schemeClr val="tx1"/>
              </a:solidFill>
              <a:ea typeface="+mj-ea"/>
              <a:cs typeface="+mj-cs"/>
            </a:endParaRPr>
          </a:p>
          <a:p>
            <a:pPr lvl="1">
              <a:spcBef>
                <a:spcPct val="0"/>
              </a:spcBef>
            </a:pPr>
            <a:endParaRPr kumimoji="0" lang="ru-RU" sz="4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uLnTx/>
              <a:uFillTx/>
              <a:ea typeface="+mj-ea"/>
              <a:cs typeface="+mj-cs"/>
            </a:endParaRPr>
          </a:p>
          <a:p>
            <a:pPr lvl="1">
              <a:spcBef>
                <a:spcPct val="0"/>
              </a:spcBef>
            </a:pPr>
            <a:endParaRPr kumimoji="0" lang="ru-RU" sz="4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uLnTx/>
              <a:uFillTx/>
              <a:ea typeface="+mj-ea"/>
              <a:cs typeface="+mj-cs"/>
            </a:endParaRPr>
          </a:p>
          <a:p>
            <a:pPr lvl="1">
              <a:spcBef>
                <a:spcPct val="0"/>
              </a:spcBef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uLnTx/>
                <a:uFillTx/>
                <a:ea typeface="+mj-ea"/>
                <a:cs typeface="+mj-cs"/>
              </a:rPr>
              <a:t>он</a:t>
            </a:r>
          </a:p>
          <a:p>
            <a:pPr lvl="1">
              <a:spcBef>
                <a:spcPct val="0"/>
              </a:spcBef>
            </a:pPr>
            <a:r>
              <a:rPr lang="ru-RU" sz="4400" b="1" dirty="0" smtClean="0">
                <a:solidFill>
                  <a:schemeClr val="tx1"/>
                </a:solidFill>
                <a:ea typeface="+mj-ea"/>
                <a:cs typeface="+mj-cs"/>
              </a:rPr>
              <a:t>она́</a:t>
            </a:r>
          </a:p>
          <a:p>
            <a:pPr lvl="1">
              <a:spcBef>
                <a:spcPct val="0"/>
              </a:spcBef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uLnTx/>
                <a:uFillTx/>
                <a:ea typeface="+mj-ea"/>
                <a:cs typeface="+mj-cs"/>
              </a:rPr>
              <a:t>они́</a:t>
            </a:r>
            <a:endParaRPr kumimoji="0" lang="ru-RU" sz="4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uLnTx/>
              <a:uFillTx/>
              <a:ea typeface="+mj-ea"/>
              <a:cs typeface="+mj-cs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5800347" y="1462688"/>
            <a:ext cx="5223165" cy="1423386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uLnTx/>
                <a:uFillTx/>
                <a:latin typeface="+mn-lt"/>
                <a:ea typeface="+mj-ea"/>
                <a:cs typeface="+mj-cs"/>
              </a:rPr>
              <a:t>Слова</a:t>
            </a:r>
            <a:r>
              <a:rPr kumimoji="0" lang="ru-RU" sz="54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uLnTx/>
                <a:uFillTx/>
                <a:latin typeface="+mn-lt"/>
                <a:ea typeface="+mj-ea"/>
                <a:cs typeface="+mj-cs"/>
              </a:rPr>
              <a:t> урока</a:t>
            </a:r>
            <a:endParaRPr kumimoji="0" lang="ru-RU" sz="5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uLnTx/>
              <a:uFillTx/>
              <a:latin typeface="+mn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8134498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Дарья\Downloads\Презентация (1)\Презентация\urok3-4_02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3015" y="308767"/>
            <a:ext cx="4169590" cy="5188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Дарья\Downloads\Презентация (1)\Презентация\urok3-4_02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3860" y="305397"/>
            <a:ext cx="4179459" cy="5203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Дарья\Downloads\Презентация (1)\Презентация\urok3-4_02b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0642"/>
            <a:ext cx="4339508" cy="5188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-154379" y="178138"/>
            <a:ext cx="12469091" cy="22563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-130957" y="5396230"/>
            <a:ext cx="12469091" cy="225631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994097" y="5771406"/>
            <a:ext cx="23513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err="1" smtClean="0"/>
              <a:t>Э́то</a:t>
            </a:r>
            <a:r>
              <a:rPr lang="ru-RU" sz="4800" b="1" dirty="0" smtClean="0"/>
              <a:t> он.</a:t>
            </a:r>
            <a:endParaRPr lang="ru-RU" sz="48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4904509" y="5771406"/>
            <a:ext cx="23513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err="1" smtClean="0"/>
              <a:t>Э́то</a:t>
            </a:r>
            <a:r>
              <a:rPr lang="ru-RU" sz="4800" b="1" dirty="0" smtClean="0"/>
              <a:t> я.</a:t>
            </a:r>
            <a:endParaRPr lang="ru-RU" sz="48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8942153" y="5771405"/>
            <a:ext cx="23513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err="1" smtClean="0"/>
              <a:t>Э́то</a:t>
            </a:r>
            <a:r>
              <a:rPr lang="ru-RU" sz="4800" b="1" dirty="0" smtClean="0"/>
              <a:t> она́.</a:t>
            </a:r>
            <a:endParaRPr lang="ru-RU" sz="4800" b="1" dirty="0"/>
          </a:p>
        </p:txBody>
      </p:sp>
    </p:spTree>
    <p:extLst>
      <p:ext uri="{BB962C8B-B14F-4D97-AF65-F5344CB8AC3E}">
        <p14:creationId xmlns:p14="http://schemas.microsoft.com/office/powerpoint/2010/main" val="22037781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23750" y="403769"/>
            <a:ext cx="12445340" cy="1591286"/>
          </a:xfrm>
          <a:prstGeom prst="rect">
            <a:avLst/>
          </a:prstGeom>
          <a:solidFill>
            <a:srgbClr val="288F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18753" y="5621861"/>
            <a:ext cx="262444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err="1" smtClean="0"/>
              <a:t>Э́то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учени́к</a:t>
            </a:r>
            <a:r>
              <a:rPr lang="ru-RU" sz="3600" b="1" dirty="0" smtClean="0"/>
              <a:t>.</a:t>
            </a:r>
          </a:p>
          <a:p>
            <a:pPr algn="ctr"/>
            <a:r>
              <a:rPr lang="ru-RU" sz="3600" b="1" dirty="0" smtClean="0"/>
              <a:t>он</a:t>
            </a:r>
            <a:endParaRPr lang="ru-RU" sz="3600" b="1" dirty="0"/>
          </a:p>
        </p:txBody>
      </p:sp>
      <p:pic>
        <p:nvPicPr>
          <p:cNvPr id="3074" name="Picture 2" descr="C:\Users\Дарья\Downloads\Презентация (1)\Презентация\urok3-4_0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1607" y="1697347"/>
            <a:ext cx="3110393" cy="3751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Дарья\Downloads\Презентация (1)\Презентация\urok3-4_0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6317" y="686171"/>
            <a:ext cx="3947961" cy="4762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Дарья\Downloads\Презентация (1)\Презентация\urok3-4_0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76403"/>
            <a:ext cx="3206338" cy="3872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Дарья\Downloads\Презентация (1)\Презентация\urok3-4_08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1952" y="647279"/>
            <a:ext cx="3937489" cy="4748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-130957" y="5396230"/>
            <a:ext cx="12469091" cy="225631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-154379" y="178138"/>
            <a:ext cx="12469091" cy="22563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2743200" y="5621854"/>
            <a:ext cx="30875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err="1" smtClean="0"/>
              <a:t>Э́то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учи́тель</a:t>
            </a:r>
            <a:r>
              <a:rPr lang="ru-RU" sz="3600" b="1" dirty="0" smtClean="0"/>
              <a:t>.</a:t>
            </a:r>
          </a:p>
          <a:p>
            <a:pPr algn="ctr"/>
            <a:r>
              <a:rPr lang="ru-RU" sz="3600" b="1" dirty="0" smtClean="0"/>
              <a:t>он</a:t>
            </a:r>
            <a:endParaRPr lang="ru-RU" sz="36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5433449" y="5621855"/>
            <a:ext cx="404948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err="1" smtClean="0"/>
              <a:t>Э́то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учи́тельница</a:t>
            </a:r>
            <a:r>
              <a:rPr lang="ru-RU" sz="3600" b="1" dirty="0" smtClean="0"/>
              <a:t>.</a:t>
            </a:r>
          </a:p>
          <a:p>
            <a:pPr algn="ctr"/>
            <a:r>
              <a:rPr lang="ru-RU" sz="3600" b="1" dirty="0" smtClean="0"/>
              <a:t>она́</a:t>
            </a:r>
            <a:endParaRPr lang="ru-RU" sz="36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9250548" y="5621861"/>
            <a:ext cx="30875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err="1" smtClean="0"/>
              <a:t>Э́то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учени́ца</a:t>
            </a:r>
            <a:r>
              <a:rPr lang="ru-RU" sz="3600" b="1" dirty="0" smtClean="0"/>
              <a:t>.</a:t>
            </a:r>
          </a:p>
          <a:p>
            <a:pPr algn="ctr"/>
            <a:r>
              <a:rPr lang="ru-RU" sz="3600" b="1" dirty="0" smtClean="0"/>
              <a:t>она́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22309222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5" grpId="0"/>
      <p:bldP spid="16" grpId="0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88F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67503" y="374188"/>
            <a:ext cx="459138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Э́то</a:t>
            </a:r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учени́к</a:t>
            </a:r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 </a:t>
            </a:r>
            <a:r>
              <a:rPr lang="ru-RU" sz="4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учени́ца</a:t>
            </a:r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pic>
        <p:nvPicPr>
          <p:cNvPr id="3075" name="Picture 3" descr="C:\Users\Дарья\Downloads\Презентация (1)\Презентация\urok3-4_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6082" y="910962"/>
            <a:ext cx="3947961" cy="4762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Дарья\Downloads\Презентация (1)\Презентация\urok3-4_0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152" y="1760266"/>
            <a:ext cx="3240225" cy="3913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Дарья\Downloads\Презентация (1)\Презентация\urok3-4_09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71"/>
          <a:stretch/>
        </p:blipFill>
        <p:spPr bwMode="auto">
          <a:xfrm>
            <a:off x="2862281" y="1820738"/>
            <a:ext cx="2505365" cy="3852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Дарья\Downloads\Презентация (1)\Презентация\urok3-4_08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44"/>
          <a:stretch/>
        </p:blipFill>
        <p:spPr bwMode="auto">
          <a:xfrm>
            <a:off x="8782091" y="912843"/>
            <a:ext cx="3079288" cy="481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5367647" y="203076"/>
            <a:ext cx="67095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Э́то</a:t>
            </a: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учи́тель</a:t>
            </a: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 </a:t>
            </a:r>
            <a:r>
              <a:rPr lang="ru-R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учи́тельница</a:t>
            </a: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004630" y="5690692"/>
            <a:ext cx="2110333" cy="1021556"/>
          </a:xfrm>
          <a:prstGeom prst="round2Diag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5400" b="1" dirty="0" smtClean="0"/>
              <a:t>они́</a:t>
            </a:r>
            <a:endParaRPr lang="ru-RU" sz="54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7840062" y="5690692"/>
            <a:ext cx="2110333" cy="1021556"/>
          </a:xfrm>
          <a:prstGeom prst="round2Diag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5400" b="1" dirty="0" smtClean="0"/>
              <a:t>они́</a:t>
            </a:r>
            <a:endParaRPr lang="ru-RU" sz="5400" b="1" dirty="0"/>
          </a:p>
        </p:txBody>
      </p:sp>
    </p:spTree>
    <p:extLst>
      <p:ext uri="{BB962C8B-B14F-4D97-AF65-F5344CB8AC3E}">
        <p14:creationId xmlns:p14="http://schemas.microsoft.com/office/powerpoint/2010/main" val="19018587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-1" y="0"/>
            <a:ext cx="6056415" cy="1200329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Читаем текст </a:t>
            </a:r>
          </a:p>
          <a:p>
            <a:pPr algn="ctr"/>
            <a:r>
              <a:rPr lang="en-US" sz="32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Matnni</a:t>
            </a:r>
            <a:r>
              <a:rPr 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o’qiymiz</a:t>
            </a:r>
            <a:endParaRPr lang="ru-RU" sz="16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056415" y="0"/>
            <a:ext cx="6341423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ru-RU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Э́то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кто?</a:t>
            </a:r>
            <a:b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ru-RU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Э́то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Шухра́т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b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Он </a:t>
            </a:r>
            <a:r>
              <a:rPr lang="ru-RU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учени́к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b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Да, он </a:t>
            </a:r>
            <a:r>
              <a:rPr lang="ru-RU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учени́к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Он </a:t>
            </a:r>
            <a:r>
              <a:rPr lang="ru-RU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ма́льчик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b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Это кто?</a:t>
            </a:r>
            <a:b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Это </a:t>
            </a:r>
            <a:r>
              <a:rPr lang="ru-RU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Зухра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́.</a:t>
            </a:r>
            <a:b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Она́ </a:t>
            </a:r>
            <a:r>
              <a:rPr lang="ru-RU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учени́ца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b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Да, она́ </a:t>
            </a:r>
            <a:r>
              <a:rPr lang="ru-RU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учени́ца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Она́ </a:t>
            </a:r>
            <a:r>
              <a:rPr lang="ru-RU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де́вочка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b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ru-RU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Э́то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кто?</a:t>
            </a:r>
            <a:b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ru-RU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Э́то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Раи́м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Хаки́мович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b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Он </a:t>
            </a:r>
            <a:r>
              <a:rPr lang="ru-RU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учи́тель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b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Да, он </a:t>
            </a:r>
            <a:r>
              <a:rPr lang="ru-RU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учи́тель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Picture 4" descr="C:\Users\Дарья\Downloads\Презентация (1)\Презентация\urok3-4_0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77" b="96445" l="9972" r="8988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6119" y="1380256"/>
            <a:ext cx="2573878" cy="3108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Дарья\Downloads\Презентация (1)\Презентация\urok3-4_09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14" b="94504" l="24837" r="9206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571"/>
          <a:stretch/>
        </p:blipFill>
        <p:spPr bwMode="auto">
          <a:xfrm>
            <a:off x="1639124" y="2257073"/>
            <a:ext cx="2339112" cy="3597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:\Users\Дарья\Downloads\Презентация (1)\Презентация\urok3-4_06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100" b="98507" l="9834" r="8975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8820" y="1541731"/>
            <a:ext cx="4167819" cy="5027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77470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с двумя скругленными противолежащими углами 2"/>
          <p:cNvSpPr/>
          <p:nvPr/>
        </p:nvSpPr>
        <p:spPr>
          <a:xfrm>
            <a:off x="564077" y="504572"/>
            <a:ext cx="5854536" cy="1635048"/>
          </a:xfrm>
          <a:prstGeom prst="round2Diag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3" descr="C:\Users\Дарья\Downloads\Презентация (1)\Презентация\urok3-4_06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100" b="98507" l="9834" r="8975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363" r="30478" b="57445"/>
          <a:stretch/>
        </p:blipFill>
        <p:spPr bwMode="auto">
          <a:xfrm>
            <a:off x="4346367" y="0"/>
            <a:ext cx="1923803" cy="2139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с двумя скругленными противолежащими углами 11"/>
          <p:cNvSpPr/>
          <p:nvPr/>
        </p:nvSpPr>
        <p:spPr>
          <a:xfrm>
            <a:off x="4952009" y="2483555"/>
            <a:ext cx="6119751" cy="1635048"/>
          </a:xfrm>
          <a:prstGeom prst="round2Diag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5" descr="C:\Users\Дарья\Downloads\Презентация (1)\Презентация\urok3-4_08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638" b="100000" l="25173" r="9377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342" r="27025" b="59507"/>
          <a:stretch/>
        </p:blipFill>
        <p:spPr bwMode="auto">
          <a:xfrm>
            <a:off x="9155872" y="2182399"/>
            <a:ext cx="1781299" cy="1949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с двумя скругленными противолежащими углами 12"/>
          <p:cNvSpPr/>
          <p:nvPr/>
        </p:nvSpPr>
        <p:spPr>
          <a:xfrm>
            <a:off x="1419098" y="4598656"/>
            <a:ext cx="8116787" cy="1635048"/>
          </a:xfrm>
          <a:prstGeom prst="round2Diag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2" descr="C:\Users\Дарья\Downloads\Презентация (1)\Презентация\urok3-4_09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914" b="94504" l="24837" r="9206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541" t="9854" r="21899" b="41920"/>
          <a:stretch/>
        </p:blipFill>
        <p:spPr bwMode="auto">
          <a:xfrm>
            <a:off x="7469578" y="4501779"/>
            <a:ext cx="1567543" cy="1734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C:\Users\Дарья\Downloads\Презентация (1)\Презентация\urok3-4_07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977" b="96445" l="9972" r="8988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157" t="8472" r="22734" b="42122"/>
          <a:stretch/>
        </p:blipFill>
        <p:spPr bwMode="auto">
          <a:xfrm>
            <a:off x="5424050" y="4381152"/>
            <a:ext cx="1555668" cy="1852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926275" y="906597"/>
            <a:ext cx="37407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Кто он? - Он</a:t>
            </a:r>
            <a:endParaRPr lang="ru-RU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217224" y="2885580"/>
            <a:ext cx="43186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Кто она́? - Она́</a:t>
            </a:r>
            <a:endParaRPr lang="ru-RU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419097" y="5101635"/>
            <a:ext cx="81167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Кто они́? - Они́          и                  </a:t>
            </a:r>
            <a:endParaRPr lang="ru-RU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572144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2" grpId="0" animBg="1"/>
      <p:bldP spid="13" grpId="0" animBg="1"/>
      <p:bldP spid="5" grpId="0"/>
      <p:bldP spid="14" grpId="0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Дарья\Downloads\Презентация (1)\Презентация\urok3-4_10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3893" y="1441939"/>
            <a:ext cx="4117214" cy="2836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Дарья\Downloads\Презентация (1)\Презентация\5435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75" t="26974" r="36243" b="50876"/>
          <a:stretch/>
        </p:blipFill>
        <p:spPr bwMode="auto">
          <a:xfrm>
            <a:off x="0" y="1534958"/>
            <a:ext cx="3898031" cy="1805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Дарья\Desktop\b2945ea7cd978d8f843c2832520bf38b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8957" y="796060"/>
            <a:ext cx="1916937" cy="2367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Дарья\Desktop\Снимок4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649"/>
          <a:stretch/>
        </p:blipFill>
        <p:spPr bwMode="auto">
          <a:xfrm>
            <a:off x="113775" y="3475077"/>
            <a:ext cx="4030118" cy="1622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" descr="C:\Users\Дарья\Desktop\Снимок4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487" b="32756"/>
          <a:stretch/>
        </p:blipFill>
        <p:spPr bwMode="auto">
          <a:xfrm>
            <a:off x="4143893" y="4319463"/>
            <a:ext cx="4346789" cy="1828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5" descr="C:\Users\Дарья\Desktop\Снимок4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204"/>
          <a:stretch/>
        </p:blipFill>
        <p:spPr bwMode="auto">
          <a:xfrm>
            <a:off x="8212130" y="3475077"/>
            <a:ext cx="3957638" cy="1514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1"/>
          <p:cNvSpPr txBox="1"/>
          <p:nvPr/>
        </p:nvSpPr>
        <p:spPr>
          <a:xfrm>
            <a:off x="0" y="0"/>
            <a:ext cx="4947138" cy="135421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Запишите в тетрадь!</a:t>
            </a:r>
          </a:p>
          <a:p>
            <a:pPr algn="ctr"/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So'zlarni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daftarga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yozing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080880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4190</TotalTime>
  <Words>143</Words>
  <Application>Microsoft Office PowerPoint</Application>
  <PresentationFormat>Произвольный</PresentationFormat>
  <Paragraphs>53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Русский язык</vt:lpstr>
      <vt:lpstr>Русский язык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dc:creator>User</dc:creator>
  <cp:lastModifiedBy>Дарья</cp:lastModifiedBy>
  <cp:revision>556</cp:revision>
  <dcterms:created xsi:type="dcterms:W3CDTF">2021-03-15T14:27:32Z</dcterms:created>
  <dcterms:modified xsi:type="dcterms:W3CDTF">2021-07-07T14:49:51Z</dcterms:modified>
</cp:coreProperties>
</file>