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75" r:id="rId3"/>
    <p:sldId id="330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2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DA0"/>
    <a:srgbClr val="942866"/>
    <a:srgbClr val="3063BC"/>
    <a:srgbClr val="5B84CB"/>
    <a:srgbClr val="648CD4"/>
    <a:srgbClr val="4674CA"/>
    <a:srgbClr val="F7EBDF"/>
    <a:srgbClr val="FFFF99"/>
    <a:srgbClr val="BADA46"/>
    <a:srgbClr val="1DA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580" autoAdjust="0"/>
  </p:normalViewPr>
  <p:slideViewPr>
    <p:cSldViewPr snapToGrid="0">
      <p:cViewPr>
        <p:scale>
          <a:sx n="80" d="100"/>
          <a:sy n="80" d="100"/>
        </p:scale>
        <p:origin x="-1140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1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1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128" y="2059908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5458" y="3678963"/>
            <a:ext cx="3396343" cy="91775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ownloads\Презентация (1)\Презентация\3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61" y="781334"/>
            <a:ext cx="3648819" cy="588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8747" y="1145370"/>
            <a:ext cx="4370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atin typeface="Propisi" panose="02000508030000020003" pitchFamily="2" charset="0"/>
              </a:rPr>
              <a:t>Хорошо«</a:t>
            </a:r>
            <a:endParaRPr lang="ru-RU" sz="8800" dirty="0" smtClean="0">
              <a:latin typeface="Propisi" panose="02000508030000020003" pitchFamily="2" charset="0"/>
            </a:endParaRPr>
          </a:p>
          <a:p>
            <a:pPr algn="ctr"/>
            <a:r>
              <a:rPr lang="ru-RU" sz="8800" dirty="0" err="1" smtClean="0">
                <a:latin typeface="Propisi" panose="02000508030000020003" pitchFamily="2" charset="0"/>
              </a:rPr>
              <a:t>Де«вочка</a:t>
            </a:r>
            <a:endParaRPr lang="ru-RU" sz="8800" dirty="0" smtClean="0">
              <a:latin typeface="Propisi" panose="02000508030000020003" pitchFamily="2" charset="0"/>
            </a:endParaRPr>
          </a:p>
          <a:p>
            <a:pPr algn="ctr"/>
            <a:r>
              <a:rPr lang="ru-RU" sz="8800" dirty="0" err="1" smtClean="0">
                <a:latin typeface="Propisi" panose="02000508030000020003" pitchFamily="2" charset="0"/>
              </a:rPr>
              <a:t>Ма«льчик</a:t>
            </a:r>
            <a:endParaRPr lang="ru-RU" sz="8800" dirty="0">
              <a:latin typeface="Propisi" panose="0200050803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405" y="1514702"/>
            <a:ext cx="437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Хорошо́</a:t>
            </a:r>
            <a:endParaRPr lang="ru-RU" sz="7200" dirty="0" smtClean="0"/>
          </a:p>
          <a:p>
            <a:pPr algn="ctr"/>
            <a:r>
              <a:rPr lang="ru-RU" sz="7200" dirty="0" err="1" smtClean="0"/>
              <a:t>Де́воч</a:t>
            </a:r>
            <a:r>
              <a:rPr lang="ru-RU" sz="7200" dirty="0" err="1" smtClean="0">
                <a:solidFill>
                  <a:schemeClr val="accent2"/>
                </a:solidFill>
              </a:rPr>
              <a:t>к</a:t>
            </a:r>
            <a:r>
              <a:rPr lang="ru-RU" sz="7200" dirty="0" err="1" smtClean="0"/>
              <a:t>а</a:t>
            </a:r>
            <a:endParaRPr lang="ru-RU" sz="7200" dirty="0" smtClean="0"/>
          </a:p>
          <a:p>
            <a:pPr algn="ctr"/>
            <a:r>
              <a:rPr lang="ru-RU" sz="7200" dirty="0" err="1" smtClean="0"/>
              <a:t>Ма́льчи</a:t>
            </a:r>
            <a:r>
              <a:rPr lang="ru-RU" sz="7200" dirty="0" err="1" smtClean="0">
                <a:solidFill>
                  <a:schemeClr val="accent2"/>
                </a:solidFill>
              </a:rPr>
              <a:t>к</a:t>
            </a:r>
            <a:endParaRPr lang="ru-RU"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5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ownloads\Презентация (1)\Презентация\3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61" y="781334"/>
            <a:ext cx="3648819" cy="588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8747" y="1145370"/>
            <a:ext cx="4370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atin typeface="Propisi" panose="02000508030000020003" pitchFamily="2" charset="0"/>
              </a:rPr>
              <a:t>Хорошо«</a:t>
            </a:r>
            <a:endParaRPr lang="ru-RU" sz="8800" dirty="0" smtClean="0">
              <a:latin typeface="Propisi" panose="02000508030000020003" pitchFamily="2" charset="0"/>
            </a:endParaRPr>
          </a:p>
          <a:p>
            <a:pPr algn="ctr"/>
            <a:r>
              <a:rPr lang="ru-RU" sz="8800" dirty="0" err="1" smtClean="0">
                <a:latin typeface="Propisi" panose="02000508030000020003" pitchFamily="2" charset="0"/>
              </a:rPr>
              <a:t>Де«вочк</a:t>
            </a:r>
            <a:r>
              <a:rPr lang="ru-RU" sz="8800" dirty="0" err="1" smtClean="0">
                <a:solidFill>
                  <a:srgbClr val="FFC000"/>
                </a:solidFill>
                <a:latin typeface="Propisi" panose="02000508030000020003" pitchFamily="2" charset="0"/>
              </a:rPr>
              <a:t>а</a:t>
            </a:r>
            <a:endParaRPr lang="ru-RU" sz="8800" dirty="0" smtClean="0">
              <a:solidFill>
                <a:srgbClr val="FFC000"/>
              </a:solidFill>
              <a:latin typeface="Propisi" panose="02000508030000020003" pitchFamily="2" charset="0"/>
            </a:endParaRPr>
          </a:p>
          <a:p>
            <a:pPr algn="ctr"/>
            <a:r>
              <a:rPr lang="ru-RU" sz="8800" dirty="0" err="1" smtClean="0">
                <a:latin typeface="Propisi" panose="02000508030000020003" pitchFamily="2" charset="0"/>
              </a:rPr>
              <a:t>М</a:t>
            </a:r>
            <a:r>
              <a:rPr lang="ru-RU" sz="8800" dirty="0" err="1" smtClean="0">
                <a:solidFill>
                  <a:srgbClr val="FFC000"/>
                </a:solidFill>
                <a:latin typeface="Propisi" panose="02000508030000020003" pitchFamily="2" charset="0"/>
              </a:rPr>
              <a:t>а</a:t>
            </a:r>
            <a:r>
              <a:rPr lang="ru-RU" sz="8800" dirty="0" err="1" smtClean="0">
                <a:latin typeface="Propisi" panose="02000508030000020003" pitchFamily="2" charset="0"/>
              </a:rPr>
              <a:t>«льчик</a:t>
            </a:r>
            <a:endParaRPr lang="ru-RU" sz="8800" dirty="0">
              <a:latin typeface="Propisi" panose="0200050803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405" y="1514702"/>
            <a:ext cx="437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Хорошо́</a:t>
            </a:r>
            <a:endParaRPr lang="ru-RU" sz="7200" dirty="0" smtClean="0"/>
          </a:p>
          <a:p>
            <a:pPr algn="ctr"/>
            <a:r>
              <a:rPr lang="ru-RU" sz="7200" dirty="0" err="1" smtClean="0"/>
              <a:t>Де́вочка</a:t>
            </a:r>
            <a:endParaRPr lang="ru-RU" sz="7200" dirty="0" smtClean="0"/>
          </a:p>
          <a:p>
            <a:pPr algn="ctr"/>
            <a:r>
              <a:rPr lang="ru-RU" sz="7200" dirty="0" err="1" smtClean="0"/>
              <a:t>Ма́льчик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830644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ownloads\Презентация (1)\Презентация\3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61" y="781334"/>
            <a:ext cx="3648819" cy="588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8747" y="1145370"/>
            <a:ext cx="4370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atin typeface="Propisi" panose="02000508030000020003" pitchFamily="2" charset="0"/>
              </a:rPr>
              <a:t>Хорошо«</a:t>
            </a:r>
            <a:endParaRPr lang="ru-RU" sz="8800" dirty="0" smtClean="0">
              <a:latin typeface="Propisi" panose="02000508030000020003" pitchFamily="2" charset="0"/>
            </a:endParaRPr>
          </a:p>
          <a:p>
            <a:pPr algn="ctr"/>
            <a:r>
              <a:rPr lang="ru-RU" sz="8800" dirty="0" err="1" smtClean="0">
                <a:latin typeface="Propisi" panose="02000508030000020003" pitchFamily="2" charset="0"/>
              </a:rPr>
              <a:t>Де«вочка</a:t>
            </a:r>
            <a:endParaRPr lang="ru-RU" sz="8800" dirty="0" smtClean="0">
              <a:latin typeface="Propisi" panose="02000508030000020003" pitchFamily="2" charset="0"/>
            </a:endParaRPr>
          </a:p>
          <a:p>
            <a:pPr algn="ctr"/>
            <a:r>
              <a:rPr lang="ru-RU" sz="8800" dirty="0" err="1" smtClean="0">
                <a:latin typeface="Propisi" panose="02000508030000020003" pitchFamily="2" charset="0"/>
              </a:rPr>
              <a:t>Ма«льчик</a:t>
            </a:r>
            <a:endParaRPr lang="ru-RU" sz="8800" dirty="0">
              <a:latin typeface="Propisi" panose="0200050803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405" y="1514702"/>
            <a:ext cx="437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Х</a:t>
            </a:r>
            <a:r>
              <a:rPr lang="ru-RU" sz="7200" dirty="0" smtClean="0">
                <a:solidFill>
                  <a:schemeClr val="accent4"/>
                </a:solidFill>
              </a:rPr>
              <a:t>о</a:t>
            </a:r>
            <a:r>
              <a:rPr lang="ru-RU" sz="7200" dirty="0" smtClean="0"/>
              <a:t>р</a:t>
            </a:r>
            <a:r>
              <a:rPr lang="ru-RU" sz="7200" dirty="0" smtClean="0">
                <a:solidFill>
                  <a:schemeClr val="accent4"/>
                </a:solidFill>
              </a:rPr>
              <a:t>о</a:t>
            </a:r>
            <a:r>
              <a:rPr lang="ru-RU" sz="7200" dirty="0" smtClean="0"/>
              <a:t>ш</a:t>
            </a:r>
            <a:r>
              <a:rPr lang="ru-RU" sz="7200" dirty="0" smtClean="0">
                <a:solidFill>
                  <a:schemeClr val="accent4"/>
                </a:solidFill>
              </a:rPr>
              <a:t>о́</a:t>
            </a:r>
            <a:endParaRPr lang="ru-RU" sz="7200" dirty="0" smtClean="0">
              <a:solidFill>
                <a:schemeClr val="accent4"/>
              </a:solidFill>
            </a:endParaRPr>
          </a:p>
          <a:p>
            <a:pPr algn="ctr"/>
            <a:r>
              <a:rPr lang="ru-RU" sz="7200" dirty="0" err="1" smtClean="0"/>
              <a:t>Де́в</a:t>
            </a:r>
            <a:r>
              <a:rPr lang="ru-RU" sz="7200" dirty="0" err="1" smtClean="0">
                <a:solidFill>
                  <a:schemeClr val="accent4"/>
                </a:solidFill>
              </a:rPr>
              <a:t>о</a:t>
            </a:r>
            <a:r>
              <a:rPr lang="ru-RU" sz="7200" dirty="0" err="1" smtClean="0"/>
              <a:t>чка</a:t>
            </a:r>
            <a:endParaRPr lang="ru-RU" sz="7200" dirty="0" smtClean="0"/>
          </a:p>
          <a:p>
            <a:pPr algn="ctr"/>
            <a:r>
              <a:rPr lang="ru-RU" sz="7200" dirty="0" err="1" smtClean="0"/>
              <a:t>Ма́льчик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531366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ownloads\Презентация (1)\Презентация\3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61" y="781334"/>
            <a:ext cx="3648819" cy="588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8747" y="1145370"/>
            <a:ext cx="4370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accent2"/>
                </a:solidFill>
                <a:latin typeface="Propisi" panose="02000508030000020003" pitchFamily="2" charset="0"/>
              </a:rPr>
              <a:t>Х</a:t>
            </a:r>
            <a:r>
              <a:rPr lang="ru-RU" sz="8800" dirty="0" smtClean="0">
                <a:latin typeface="Propisi" panose="02000508030000020003" pitchFamily="2" charset="0"/>
              </a:rPr>
              <a:t>орошо«</a:t>
            </a:r>
            <a:endParaRPr lang="ru-RU" sz="8800" dirty="0" smtClean="0">
              <a:latin typeface="Propisi" panose="02000508030000020003" pitchFamily="2" charset="0"/>
            </a:endParaRPr>
          </a:p>
          <a:p>
            <a:pPr algn="ctr"/>
            <a:r>
              <a:rPr lang="ru-RU" sz="8800" dirty="0" err="1" smtClean="0">
                <a:latin typeface="Propisi" panose="02000508030000020003" pitchFamily="2" charset="0"/>
              </a:rPr>
              <a:t>Де«вочка</a:t>
            </a:r>
            <a:endParaRPr lang="ru-RU" sz="8800" dirty="0" smtClean="0">
              <a:latin typeface="Propisi" panose="02000508030000020003" pitchFamily="2" charset="0"/>
            </a:endParaRPr>
          </a:p>
          <a:p>
            <a:pPr algn="ctr"/>
            <a:r>
              <a:rPr lang="ru-RU" sz="8800" dirty="0" err="1" smtClean="0">
                <a:latin typeface="Propisi" panose="02000508030000020003" pitchFamily="2" charset="0"/>
              </a:rPr>
              <a:t>Ма«льчик</a:t>
            </a:r>
            <a:endParaRPr lang="ru-RU" sz="8800" dirty="0">
              <a:latin typeface="Propisi" panose="0200050803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405" y="1514702"/>
            <a:ext cx="437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Хорошо́</a:t>
            </a:r>
            <a:endParaRPr lang="ru-RU" sz="7200" dirty="0" smtClean="0"/>
          </a:p>
          <a:p>
            <a:pPr algn="ctr"/>
            <a:r>
              <a:rPr lang="ru-RU" sz="7200" dirty="0" err="1" smtClean="0"/>
              <a:t>Де́вочка</a:t>
            </a:r>
            <a:endParaRPr lang="ru-RU" sz="7200" dirty="0" smtClean="0"/>
          </a:p>
          <a:p>
            <a:pPr algn="ctr"/>
            <a:r>
              <a:rPr lang="ru-RU" sz="7200" dirty="0" err="1" smtClean="0"/>
              <a:t>Ма́льчик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894526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40150" y="1801792"/>
            <a:ext cx="8335063" cy="26776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128" y="1262744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24727" y="2898412"/>
            <a:ext cx="6142065" cy="15521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Тема урока: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«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»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2144627">
            <a:off x="4088083" y="-1298122"/>
            <a:ext cx="954079" cy="10493018"/>
          </a:xfrm>
          <a:prstGeom prst="rect">
            <a:avLst/>
          </a:prstGeom>
          <a:solidFill>
            <a:srgbClr val="942866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144627">
            <a:off x="2489019" y="-1587000"/>
            <a:ext cx="954079" cy="104930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144627">
            <a:off x="1023739" y="-1616157"/>
            <a:ext cx="954079" cy="98296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officeArt object" descr="Изображение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9" b="98291" l="2370" r="48307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1830064" y="338128"/>
            <a:ext cx="5201392" cy="262197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" name="Picture 2" descr="C:\Users\Дарья\Downloads\Презентация (1)\Презентация\_01-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48" b="96678" l="10000" r="90000">
                        <a14:foregroundMark x1="39459" y1="91916" x2="48378" y2="91196"/>
                        <a14:foregroundMark x1="56486" y1="89037" x2="70811" y2="9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888" y="-143044"/>
            <a:ext cx="4304197" cy="700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fficeArt object" descr="Изображение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6581" l="50339" r="98533"/>
                    </a14:imgEffect>
                  </a14:imgLayer>
                </a14:imgProps>
              </a:ext>
            </a:extLst>
          </a:blip>
          <a:srcRect l="50000"/>
          <a:stretch/>
        </p:blipFill>
        <p:spPr>
          <a:xfrm>
            <a:off x="845981" y="3298655"/>
            <a:ext cx="4426357" cy="235484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67315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9101503" y="2540759"/>
            <a:ext cx="5186149" cy="5063319"/>
          </a:xfrm>
          <a:prstGeom prst="ellipse">
            <a:avLst/>
          </a:prstGeom>
          <a:solidFill>
            <a:srgbClr val="D35D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863959" y="-641444"/>
            <a:ext cx="5186149" cy="50633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Дарья\Downloads\Презентация (1)\Презентация\_01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48" b="96678" l="10000" r="90000">
                        <a14:foregroundMark x1="39459" y1="91916" x2="48378" y2="91196"/>
                        <a14:foregroundMark x1="56486" y1="89037" x2="70811" y2="9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98" y="1378424"/>
            <a:ext cx="3431880" cy="558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арья\Downloads\Презентация (1)\Презентация\_01-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71" b="97564" l="5946" r="99279">
                        <a14:foregroundMark x1="37207" y1="33056" x2="61982" y2="31506"/>
                        <a14:foregroundMark x1="70360" y1="30454" x2="71171" y2="35880"/>
                        <a14:foregroundMark x1="40090" y1="29402" x2="40541" y2="38427"/>
                        <a14:foregroundMark x1="34685" y1="30952" x2="38468" y2="36656"/>
                        <a14:foregroundMark x1="53964" y1="42580" x2="59820" y2="38704"/>
                        <a14:foregroundMark x1="41351" y1="94961" x2="59459" y2="92913"/>
                        <a14:foregroundMark x1="35946" y1="93134" x2="40991" y2="92414"/>
                        <a14:foregroundMark x1="45586" y1="87209" x2="46036" y2="90310"/>
                        <a14:foregroundMark x1="59459" y1="87984" x2="59009" y2="90864"/>
                        <a14:foregroundMark x1="65315" y1="92414" x2="73694" y2="93909"/>
                        <a14:foregroundMark x1="35135" y1="93134" x2="35135" y2="93134"/>
                        <a14:foregroundMark x1="34234" y1="92414" x2="34234" y2="9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20" y="1569493"/>
            <a:ext cx="3250412" cy="52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арья\Downloads\Презентация (1)\Презентация\_01-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14" b="9363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80" y="791570"/>
            <a:ext cx="3943293" cy="64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 flipH="1">
            <a:off x="3944202" y="218364"/>
            <a:ext cx="4039737" cy="1160060"/>
          </a:xfrm>
          <a:prstGeom prst="wedgeRectCallout">
            <a:avLst>
              <a:gd name="adj1" fmla="val -6306"/>
              <a:gd name="adj2" fmla="val 88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кто?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116" y="5373903"/>
            <a:ext cx="395785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Э́то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ма́льчик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88321" y="5378029"/>
            <a:ext cx="395785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Э́то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де́вочка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32863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9101503" y="2540759"/>
            <a:ext cx="5186149" cy="5063319"/>
          </a:xfrm>
          <a:prstGeom prst="ellipse">
            <a:avLst/>
          </a:prstGeom>
          <a:solidFill>
            <a:srgbClr val="D35D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863959" y="-641444"/>
            <a:ext cx="5186149" cy="50633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Дарья\Downloads\Презентация (1)\Презентация\_01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48" b="96678" l="10000" r="90000">
                        <a14:foregroundMark x1="39459" y1="91916" x2="48378" y2="91196"/>
                        <a14:foregroundMark x1="56486" y1="89037" x2="70811" y2="9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98" y="1378424"/>
            <a:ext cx="3431880" cy="558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арья\Downloads\Презентация (1)\Презентация\_01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14" b="9363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80" y="791570"/>
            <a:ext cx="3943293" cy="64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116" y="5373903"/>
            <a:ext cx="395785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Э́то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ма́льчик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88321" y="5378029"/>
            <a:ext cx="395785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Э́то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де́вочка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1405718" y="163773"/>
            <a:ext cx="5161049" cy="2019869"/>
          </a:xfrm>
          <a:prstGeom prst="wedgeEllipseCallout">
            <a:avLst>
              <a:gd name="adj1" fmla="val -31931"/>
              <a:gd name="adj2" fmla="val 9763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Привет!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Как </a:t>
            </a:r>
            <a:r>
              <a:rPr lang="ru-RU" sz="4000" b="1" dirty="0"/>
              <a:t>тебя зовут</a:t>
            </a:r>
            <a:r>
              <a:rPr lang="ru-RU" sz="4000" b="1" dirty="0" smtClean="0"/>
              <a:t>?</a:t>
            </a:r>
          </a:p>
          <a:p>
            <a:pPr algn="ctr"/>
            <a:endParaRPr lang="ru-RU" sz="4000" b="1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3220872" y="2238234"/>
            <a:ext cx="5227092" cy="2019869"/>
          </a:xfrm>
          <a:prstGeom prst="wedgeEllipseCallout">
            <a:avLst>
              <a:gd name="adj1" fmla="val 74127"/>
              <a:gd name="adj2" fmla="val 17231"/>
            </a:avLst>
          </a:prstGeom>
          <a:ln>
            <a:solidFill>
              <a:srgbClr val="D35D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Привет!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Как </a:t>
            </a:r>
            <a:r>
              <a:rPr lang="ru-RU" sz="4000" b="1" dirty="0"/>
              <a:t>тебя зовут</a:t>
            </a:r>
            <a:r>
              <a:rPr lang="ru-RU" sz="4000" b="1" dirty="0" smtClean="0"/>
              <a:t>?</a:t>
            </a:r>
          </a:p>
          <a:p>
            <a:pPr algn="ctr"/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25869" y="1437901"/>
            <a:ext cx="3111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А меня зовут…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96814" y="3455734"/>
            <a:ext cx="3111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А меня зовут…</a:t>
            </a:r>
          </a:p>
        </p:txBody>
      </p:sp>
    </p:spTree>
    <p:extLst>
      <p:ext uri="{BB962C8B-B14F-4D97-AF65-F5344CB8AC3E}">
        <p14:creationId xmlns:p14="http://schemas.microsoft.com/office/powerpoint/2010/main" val="248828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26088" y="5465893"/>
            <a:ext cx="395785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Э́то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де́ти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sp>
        <p:nvSpPr>
          <p:cNvPr id="12" name="Прямоугольная выноска 11"/>
          <p:cNvSpPr/>
          <p:nvPr/>
        </p:nvSpPr>
        <p:spPr>
          <a:xfrm flipH="1">
            <a:off x="3944202" y="218364"/>
            <a:ext cx="4039737" cy="1160060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кто?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Дарья\Downloads\Презентация (1)\Презентация\_01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34" b="92626" l="5103" r="945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14" y="1272347"/>
            <a:ext cx="4091410" cy="44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30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арья\Downloads\Презентация (1)\Презентация\69676-OCV169-24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79" b="56859"/>
          <a:stretch/>
        </p:blipFill>
        <p:spPr bwMode="auto">
          <a:xfrm>
            <a:off x="1289713" y="2208727"/>
            <a:ext cx="3085644" cy="386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fficeArt object" descr="Изображение"/>
          <p:cNvPicPr/>
          <p:nvPr/>
        </p:nvPicPr>
        <p:blipFill rotWithShape="1">
          <a:blip r:embed="rId4">
            <a:extLst/>
          </a:blip>
          <a:srcRect l="3165"/>
          <a:stretch/>
        </p:blipFill>
        <p:spPr>
          <a:xfrm>
            <a:off x="1542197" y="598292"/>
            <a:ext cx="3132161" cy="16104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" name="Picture 2" descr="C:\Users\Дарья\Downloads\Презентация (1)\Презентация\KIDS-1-OBLA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32" y="2599513"/>
            <a:ext cx="4046965" cy="40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арья\Desktop\Снимок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96" y="386425"/>
            <a:ext cx="3570311" cy="20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384716" y="469552"/>
            <a:ext cx="1542822" cy="14012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32535" y="1059363"/>
            <a:ext cx="1542822" cy="14012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47396" y="469552"/>
            <a:ext cx="1542822" cy="14012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532551" y="1198225"/>
            <a:ext cx="1542822" cy="14012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3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рья\Desktop\Сним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9" y="382399"/>
            <a:ext cx="4278833" cy="23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арья\Desktop\Снимок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91" y="391297"/>
            <a:ext cx="4203959" cy="23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рья\Downloads\Презентация (1)\Презентация\_01-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46" y="3334035"/>
            <a:ext cx="4536851" cy="32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арья\Downloads\Презентация (1)\Презентация\5797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92" r="61621"/>
          <a:stretch/>
        </p:blipFill>
        <p:spPr bwMode="auto">
          <a:xfrm>
            <a:off x="815328" y="2360527"/>
            <a:ext cx="4299034" cy="44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825429" y="194922"/>
            <a:ext cx="1797243" cy="170512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61091" y="929213"/>
            <a:ext cx="1797243" cy="170512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49444" y="413055"/>
            <a:ext cx="1797243" cy="170512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744290" y="758006"/>
            <a:ext cx="2086005" cy="196542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5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ownloads\Презентация (1)\Презентация\3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61" y="781334"/>
            <a:ext cx="3648819" cy="588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8747" y="1145370"/>
            <a:ext cx="4370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atin typeface="Propisi" panose="02000508030000020003" pitchFamily="2" charset="0"/>
              </a:rPr>
              <a:t>Хорошо«</a:t>
            </a:r>
            <a:endParaRPr lang="ru-RU" sz="8800" dirty="0" smtClean="0">
              <a:latin typeface="Propisi" panose="02000508030000020003" pitchFamily="2" charset="0"/>
            </a:endParaRPr>
          </a:p>
          <a:p>
            <a:pPr algn="ctr"/>
            <a:r>
              <a:rPr lang="ru-RU" sz="8800" dirty="0" err="1" smtClean="0">
                <a:latin typeface="Propisi" panose="02000508030000020003" pitchFamily="2" charset="0"/>
              </a:rPr>
              <a:t>Де«вочка</a:t>
            </a:r>
            <a:endParaRPr lang="ru-RU" sz="8800" dirty="0" smtClean="0">
              <a:latin typeface="Propisi" panose="02000508030000020003" pitchFamily="2" charset="0"/>
            </a:endParaRPr>
          </a:p>
          <a:p>
            <a:pPr algn="ctr"/>
            <a:r>
              <a:rPr lang="ru-RU" sz="8800" dirty="0" err="1" smtClean="0">
                <a:latin typeface="Propisi" panose="02000508030000020003" pitchFamily="2" charset="0"/>
              </a:rPr>
              <a:t>Ма«льчик</a:t>
            </a:r>
            <a:endParaRPr lang="ru-RU" sz="8800" dirty="0">
              <a:latin typeface="Propisi" panose="0200050803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405" y="1514702"/>
            <a:ext cx="437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Хорошо́</a:t>
            </a:r>
            <a:endParaRPr lang="ru-RU" sz="7200" dirty="0" smtClean="0"/>
          </a:p>
          <a:p>
            <a:pPr algn="ctr"/>
            <a:r>
              <a:rPr lang="ru-RU" sz="7200" dirty="0" err="1" smtClean="0"/>
              <a:t>Де́вочка</a:t>
            </a:r>
            <a:endParaRPr lang="ru-RU" sz="7200" dirty="0" smtClean="0"/>
          </a:p>
          <a:p>
            <a:pPr algn="ctr"/>
            <a:r>
              <a:rPr lang="ru-RU" sz="7200" dirty="0" err="1" smtClean="0"/>
              <a:t>Ма́льчик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12243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4036</TotalTime>
  <Words>107</Words>
  <Application>Microsoft Office PowerPoint</Application>
  <PresentationFormat>Произвольный</PresentationFormat>
  <Paragraphs>61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536</cp:revision>
  <dcterms:created xsi:type="dcterms:W3CDTF">2021-03-15T14:27:32Z</dcterms:created>
  <dcterms:modified xsi:type="dcterms:W3CDTF">2021-07-07T12:16:03Z</dcterms:modified>
</cp:coreProperties>
</file>