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7" r:id="rId2"/>
    <p:sldId id="275" r:id="rId3"/>
    <p:sldId id="330" r:id="rId4"/>
    <p:sldId id="336" r:id="rId5"/>
    <p:sldId id="337" r:id="rId6"/>
    <p:sldId id="338" r:id="rId7"/>
    <p:sldId id="339" r:id="rId8"/>
    <p:sldId id="340" r:id="rId9"/>
    <p:sldId id="341" r:id="rId10"/>
    <p:sldId id="342" r:id="rId11"/>
    <p:sldId id="343" r:id="rId12"/>
    <p:sldId id="344" r:id="rId13"/>
    <p:sldId id="345" r:id="rId14"/>
    <p:sldId id="32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5DA0"/>
    <a:srgbClr val="942866"/>
    <a:srgbClr val="3063BC"/>
    <a:srgbClr val="5B84CB"/>
    <a:srgbClr val="648CD4"/>
    <a:srgbClr val="4674CA"/>
    <a:srgbClr val="F7EBDF"/>
    <a:srgbClr val="FFFF99"/>
    <a:srgbClr val="BADA46"/>
    <a:srgbClr val="1DAA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8580" autoAdjust="0"/>
  </p:normalViewPr>
  <p:slideViewPr>
    <p:cSldViewPr snapToGrid="0">
      <p:cViewPr>
        <p:scale>
          <a:sx n="80" d="100"/>
          <a:sy n="80" d="100"/>
        </p:scale>
        <p:origin x="-1140" y="-7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07.07.2021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91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91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91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91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91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91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91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91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91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91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91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07.07.2021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2128" y="2059908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55458" y="3678963"/>
            <a:ext cx="3396343" cy="91775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арья\Downloads\Презентация (1)\Презентация\33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061" y="781334"/>
            <a:ext cx="3648819" cy="58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48747" y="1145370"/>
            <a:ext cx="43701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 smtClean="0">
                <a:latin typeface="Propisi" panose="02000508030000020003" pitchFamily="2" charset="0"/>
              </a:rPr>
              <a:t>Хорошо«</a:t>
            </a:r>
            <a:endParaRPr lang="ru-RU" sz="8800" dirty="0" smtClean="0">
              <a:latin typeface="Propisi" panose="02000508030000020003" pitchFamily="2" charset="0"/>
            </a:endParaRPr>
          </a:p>
          <a:p>
            <a:pPr algn="ctr"/>
            <a:r>
              <a:rPr lang="ru-RU" sz="8800" dirty="0" err="1" smtClean="0">
                <a:latin typeface="Propisi" panose="02000508030000020003" pitchFamily="2" charset="0"/>
              </a:rPr>
              <a:t>Де«вочка</a:t>
            </a:r>
            <a:endParaRPr lang="ru-RU" sz="8800" dirty="0" smtClean="0">
              <a:latin typeface="Propisi" panose="02000508030000020003" pitchFamily="2" charset="0"/>
            </a:endParaRPr>
          </a:p>
          <a:p>
            <a:pPr algn="ctr"/>
            <a:r>
              <a:rPr lang="ru-RU" sz="8800" dirty="0" err="1" smtClean="0">
                <a:latin typeface="Propisi" panose="02000508030000020003" pitchFamily="2" charset="0"/>
              </a:rPr>
              <a:t>Ма«льчик</a:t>
            </a:r>
            <a:endParaRPr lang="ru-RU" sz="8800" dirty="0">
              <a:latin typeface="Propisi" panose="02000508030000020003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2405" y="1514702"/>
            <a:ext cx="43701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Хорошо́</a:t>
            </a:r>
            <a:endParaRPr lang="ru-RU" sz="7200" dirty="0" smtClean="0"/>
          </a:p>
          <a:p>
            <a:pPr algn="ctr"/>
            <a:r>
              <a:rPr lang="ru-RU" sz="7200" dirty="0" err="1" smtClean="0"/>
              <a:t>Де́воч</a:t>
            </a:r>
            <a:r>
              <a:rPr lang="ru-RU" sz="7200" dirty="0" err="1" smtClean="0">
                <a:solidFill>
                  <a:schemeClr val="accent2"/>
                </a:solidFill>
              </a:rPr>
              <a:t>к</a:t>
            </a:r>
            <a:r>
              <a:rPr lang="ru-RU" sz="7200" dirty="0" err="1" smtClean="0"/>
              <a:t>а</a:t>
            </a:r>
            <a:endParaRPr lang="ru-RU" sz="7200" dirty="0" smtClean="0"/>
          </a:p>
          <a:p>
            <a:pPr algn="ctr"/>
            <a:r>
              <a:rPr lang="ru-RU" sz="7200" dirty="0" err="1" smtClean="0"/>
              <a:t>Ма́льчи</a:t>
            </a:r>
            <a:r>
              <a:rPr lang="ru-RU" sz="7200" dirty="0" err="1" smtClean="0">
                <a:solidFill>
                  <a:schemeClr val="accent2"/>
                </a:solidFill>
              </a:rPr>
              <a:t>к</a:t>
            </a:r>
            <a:endParaRPr lang="ru-RU" sz="7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9576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арья\Downloads\Презентация (1)\Презентация\33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061" y="781334"/>
            <a:ext cx="3648819" cy="58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48747" y="1145370"/>
            <a:ext cx="43701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 smtClean="0">
                <a:latin typeface="Propisi" panose="02000508030000020003" pitchFamily="2" charset="0"/>
              </a:rPr>
              <a:t>Хорошо«</a:t>
            </a:r>
            <a:endParaRPr lang="ru-RU" sz="8800" dirty="0" smtClean="0">
              <a:latin typeface="Propisi" panose="02000508030000020003" pitchFamily="2" charset="0"/>
            </a:endParaRPr>
          </a:p>
          <a:p>
            <a:pPr algn="ctr"/>
            <a:r>
              <a:rPr lang="ru-RU" sz="8800" dirty="0" err="1" smtClean="0">
                <a:latin typeface="Propisi" panose="02000508030000020003" pitchFamily="2" charset="0"/>
              </a:rPr>
              <a:t>Де«вочк</a:t>
            </a:r>
            <a:r>
              <a:rPr lang="ru-RU" sz="8800" dirty="0" err="1" smtClean="0">
                <a:solidFill>
                  <a:srgbClr val="FFC000"/>
                </a:solidFill>
                <a:latin typeface="Propisi" panose="02000508030000020003" pitchFamily="2" charset="0"/>
              </a:rPr>
              <a:t>а</a:t>
            </a:r>
            <a:endParaRPr lang="ru-RU" sz="8800" dirty="0" smtClean="0">
              <a:solidFill>
                <a:srgbClr val="FFC000"/>
              </a:solidFill>
              <a:latin typeface="Propisi" panose="02000508030000020003" pitchFamily="2" charset="0"/>
            </a:endParaRPr>
          </a:p>
          <a:p>
            <a:pPr algn="ctr"/>
            <a:r>
              <a:rPr lang="ru-RU" sz="8800" dirty="0" err="1" smtClean="0">
                <a:latin typeface="Propisi" panose="02000508030000020003" pitchFamily="2" charset="0"/>
              </a:rPr>
              <a:t>М</a:t>
            </a:r>
            <a:r>
              <a:rPr lang="ru-RU" sz="8800" dirty="0" err="1" smtClean="0">
                <a:solidFill>
                  <a:srgbClr val="FFC000"/>
                </a:solidFill>
                <a:latin typeface="Propisi" panose="02000508030000020003" pitchFamily="2" charset="0"/>
              </a:rPr>
              <a:t>а</a:t>
            </a:r>
            <a:r>
              <a:rPr lang="ru-RU" sz="8800" dirty="0" err="1" smtClean="0">
                <a:latin typeface="Propisi" panose="02000508030000020003" pitchFamily="2" charset="0"/>
              </a:rPr>
              <a:t>«льчик</a:t>
            </a:r>
            <a:endParaRPr lang="ru-RU" sz="8800" dirty="0">
              <a:latin typeface="Propisi" panose="02000508030000020003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2405" y="1514702"/>
            <a:ext cx="43701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Хорошо́</a:t>
            </a:r>
            <a:endParaRPr lang="ru-RU" sz="7200" dirty="0" smtClean="0"/>
          </a:p>
          <a:p>
            <a:pPr algn="ctr"/>
            <a:r>
              <a:rPr lang="ru-RU" sz="7200" dirty="0" err="1" smtClean="0"/>
              <a:t>Де́вочка</a:t>
            </a:r>
            <a:endParaRPr lang="ru-RU" sz="7200" dirty="0" smtClean="0"/>
          </a:p>
          <a:p>
            <a:pPr algn="ctr"/>
            <a:r>
              <a:rPr lang="ru-RU" sz="7200" dirty="0" err="1" smtClean="0"/>
              <a:t>Ма́льчик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8306441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арья\Downloads\Презентация (1)\Презентация\33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061" y="781334"/>
            <a:ext cx="3648819" cy="58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48747" y="1145370"/>
            <a:ext cx="43701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 smtClean="0">
                <a:latin typeface="Propisi" panose="02000508030000020003" pitchFamily="2" charset="0"/>
              </a:rPr>
              <a:t>Хорошо«</a:t>
            </a:r>
            <a:endParaRPr lang="ru-RU" sz="8800" dirty="0" smtClean="0">
              <a:latin typeface="Propisi" panose="02000508030000020003" pitchFamily="2" charset="0"/>
            </a:endParaRPr>
          </a:p>
          <a:p>
            <a:pPr algn="ctr"/>
            <a:r>
              <a:rPr lang="ru-RU" sz="8800" dirty="0" err="1" smtClean="0">
                <a:latin typeface="Propisi" panose="02000508030000020003" pitchFamily="2" charset="0"/>
              </a:rPr>
              <a:t>Де«вочка</a:t>
            </a:r>
            <a:endParaRPr lang="ru-RU" sz="8800" dirty="0" smtClean="0">
              <a:latin typeface="Propisi" panose="02000508030000020003" pitchFamily="2" charset="0"/>
            </a:endParaRPr>
          </a:p>
          <a:p>
            <a:pPr algn="ctr"/>
            <a:r>
              <a:rPr lang="ru-RU" sz="8800" dirty="0" err="1" smtClean="0">
                <a:latin typeface="Propisi" panose="02000508030000020003" pitchFamily="2" charset="0"/>
              </a:rPr>
              <a:t>Ма«льчик</a:t>
            </a:r>
            <a:endParaRPr lang="ru-RU" sz="8800" dirty="0">
              <a:latin typeface="Propisi" panose="02000508030000020003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2405" y="1514702"/>
            <a:ext cx="43701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Х</a:t>
            </a:r>
            <a:r>
              <a:rPr lang="ru-RU" sz="7200" dirty="0" smtClean="0">
                <a:solidFill>
                  <a:schemeClr val="accent4"/>
                </a:solidFill>
              </a:rPr>
              <a:t>о</a:t>
            </a:r>
            <a:r>
              <a:rPr lang="ru-RU" sz="7200" dirty="0" smtClean="0"/>
              <a:t>р</a:t>
            </a:r>
            <a:r>
              <a:rPr lang="ru-RU" sz="7200" dirty="0" smtClean="0">
                <a:solidFill>
                  <a:schemeClr val="accent4"/>
                </a:solidFill>
              </a:rPr>
              <a:t>о</a:t>
            </a:r>
            <a:r>
              <a:rPr lang="ru-RU" sz="7200" dirty="0" smtClean="0"/>
              <a:t>ш</a:t>
            </a:r>
            <a:r>
              <a:rPr lang="ru-RU" sz="7200" dirty="0" smtClean="0">
                <a:solidFill>
                  <a:schemeClr val="accent4"/>
                </a:solidFill>
              </a:rPr>
              <a:t>о́</a:t>
            </a:r>
            <a:endParaRPr lang="ru-RU" sz="7200" dirty="0" smtClean="0">
              <a:solidFill>
                <a:schemeClr val="accent4"/>
              </a:solidFill>
            </a:endParaRPr>
          </a:p>
          <a:p>
            <a:pPr algn="ctr"/>
            <a:r>
              <a:rPr lang="ru-RU" sz="7200" dirty="0" err="1" smtClean="0"/>
              <a:t>Де́в</a:t>
            </a:r>
            <a:r>
              <a:rPr lang="ru-RU" sz="7200" dirty="0" err="1" smtClean="0">
                <a:solidFill>
                  <a:schemeClr val="accent4"/>
                </a:solidFill>
              </a:rPr>
              <a:t>о</a:t>
            </a:r>
            <a:r>
              <a:rPr lang="ru-RU" sz="7200" dirty="0" err="1" smtClean="0"/>
              <a:t>чка</a:t>
            </a:r>
            <a:endParaRPr lang="ru-RU" sz="7200" dirty="0" smtClean="0"/>
          </a:p>
          <a:p>
            <a:pPr algn="ctr"/>
            <a:r>
              <a:rPr lang="ru-RU" sz="7200" dirty="0" err="1" smtClean="0"/>
              <a:t>Ма́льчик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531366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арья\Downloads\Презентация (1)\Презентация\33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061" y="781334"/>
            <a:ext cx="3648819" cy="58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48747" y="1145370"/>
            <a:ext cx="43701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 smtClean="0">
                <a:solidFill>
                  <a:schemeClr val="accent2"/>
                </a:solidFill>
                <a:latin typeface="Propisi" panose="02000508030000020003" pitchFamily="2" charset="0"/>
              </a:rPr>
              <a:t>Х</a:t>
            </a:r>
            <a:r>
              <a:rPr lang="ru-RU" sz="8800" dirty="0" smtClean="0">
                <a:latin typeface="Propisi" panose="02000508030000020003" pitchFamily="2" charset="0"/>
              </a:rPr>
              <a:t>орошо«</a:t>
            </a:r>
            <a:endParaRPr lang="ru-RU" sz="8800" dirty="0" smtClean="0">
              <a:latin typeface="Propisi" panose="02000508030000020003" pitchFamily="2" charset="0"/>
            </a:endParaRPr>
          </a:p>
          <a:p>
            <a:pPr algn="ctr"/>
            <a:r>
              <a:rPr lang="ru-RU" sz="8800" dirty="0" err="1" smtClean="0">
                <a:latin typeface="Propisi" panose="02000508030000020003" pitchFamily="2" charset="0"/>
              </a:rPr>
              <a:t>Де«вочка</a:t>
            </a:r>
            <a:endParaRPr lang="ru-RU" sz="8800" dirty="0" smtClean="0">
              <a:latin typeface="Propisi" panose="02000508030000020003" pitchFamily="2" charset="0"/>
            </a:endParaRPr>
          </a:p>
          <a:p>
            <a:pPr algn="ctr"/>
            <a:r>
              <a:rPr lang="ru-RU" sz="8800" dirty="0" err="1" smtClean="0">
                <a:latin typeface="Propisi" panose="02000508030000020003" pitchFamily="2" charset="0"/>
              </a:rPr>
              <a:t>Ма«льчик</a:t>
            </a:r>
            <a:endParaRPr lang="ru-RU" sz="8800" dirty="0">
              <a:latin typeface="Propisi" panose="02000508030000020003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2405" y="1514702"/>
            <a:ext cx="43701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Хорошо́</a:t>
            </a:r>
            <a:endParaRPr lang="ru-RU" sz="7200" dirty="0" smtClean="0"/>
          </a:p>
          <a:p>
            <a:pPr algn="ctr"/>
            <a:r>
              <a:rPr lang="ru-RU" sz="7200" dirty="0" err="1" smtClean="0"/>
              <a:t>Де́вочка</a:t>
            </a:r>
            <a:endParaRPr lang="ru-RU" sz="7200" dirty="0" smtClean="0"/>
          </a:p>
          <a:p>
            <a:pPr algn="ctr"/>
            <a:r>
              <a:rPr lang="ru-RU" sz="7200" dirty="0" err="1" smtClean="0"/>
              <a:t>Ма́льчик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8945261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940150" y="1801792"/>
            <a:ext cx="8335063" cy="267765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2128" y="1262744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724727" y="2898412"/>
            <a:ext cx="6142065" cy="155218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Тема урока: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«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Знакомство</a:t>
            </a: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»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50000">
              <a:schemeClr val="accent6">
                <a:lumMod val="20000"/>
                <a:lumOff val="80000"/>
              </a:schemeClr>
            </a:gs>
            <a:gs pos="100000">
              <a:schemeClr val="bg1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 rot="2144627">
            <a:off x="4088083" y="-1298122"/>
            <a:ext cx="954079" cy="10493018"/>
          </a:xfrm>
          <a:prstGeom prst="rect">
            <a:avLst/>
          </a:prstGeom>
          <a:solidFill>
            <a:srgbClr val="942866"/>
          </a:solidFill>
          <a:ln>
            <a:solidFill>
              <a:srgbClr val="7030A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2144627">
            <a:off x="2489019" y="-1587000"/>
            <a:ext cx="954079" cy="1049301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2144627">
            <a:off x="1023739" y="-1616157"/>
            <a:ext cx="954079" cy="982962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officeArt object" descr="Изображение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9" b="98291" l="2370" r="48307"/>
                    </a14:imgEffect>
                  </a14:imgLayer>
                </a14:imgProps>
              </a:ext>
            </a:extLst>
          </a:blip>
          <a:srcRect r="50000"/>
          <a:stretch/>
        </p:blipFill>
        <p:spPr>
          <a:xfrm>
            <a:off x="1830064" y="338128"/>
            <a:ext cx="5201392" cy="262197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2" name="Picture 2" descr="C:\Users\Дарья\Downloads\Презентация (1)\Презентация\_01-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48" b="96678" l="10000" r="90000">
                        <a14:foregroundMark x1="39459" y1="91916" x2="48378" y2="91196"/>
                        <a14:foregroundMark x1="56486" y1="89037" x2="70811" y2="93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888" y="-143044"/>
            <a:ext cx="4304197" cy="700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fficeArt object" descr="Изображение"/>
          <p:cNvPicPr/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02" b="96581" l="50339" r="98533"/>
                    </a14:imgEffect>
                  </a14:imgLayer>
                </a14:imgProps>
              </a:ext>
            </a:extLst>
          </a:blip>
          <a:srcRect l="50000"/>
          <a:stretch/>
        </p:blipFill>
        <p:spPr>
          <a:xfrm>
            <a:off x="845981" y="3298655"/>
            <a:ext cx="4426357" cy="2354849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2673159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accent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>
            <a:off x="9101503" y="2540759"/>
            <a:ext cx="5186149" cy="5063319"/>
          </a:xfrm>
          <a:prstGeom prst="ellipse">
            <a:avLst/>
          </a:prstGeom>
          <a:solidFill>
            <a:srgbClr val="D35D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-1863959" y="-641444"/>
            <a:ext cx="5186149" cy="506331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Users\Дарья\Downloads\Презентация (1)\Презентация\_01-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48" b="96678" l="10000" r="90000">
                        <a14:foregroundMark x1="39459" y1="91916" x2="48378" y2="91196"/>
                        <a14:foregroundMark x1="56486" y1="89037" x2="70811" y2="93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698" y="1378424"/>
            <a:ext cx="3431880" cy="558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арья\Downloads\Презентация (1)\Презентация\_01-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71" b="97564" l="5946" r="99279">
                        <a14:foregroundMark x1="37207" y1="33056" x2="61982" y2="31506"/>
                        <a14:foregroundMark x1="70360" y1="30454" x2="71171" y2="35880"/>
                        <a14:foregroundMark x1="40090" y1="29402" x2="40541" y2="38427"/>
                        <a14:foregroundMark x1="34685" y1="30952" x2="38468" y2="36656"/>
                        <a14:foregroundMark x1="53964" y1="42580" x2="59820" y2="38704"/>
                        <a14:foregroundMark x1="41351" y1="94961" x2="59459" y2="92913"/>
                        <a14:foregroundMark x1="35946" y1="93134" x2="40991" y2="92414"/>
                        <a14:foregroundMark x1="45586" y1="87209" x2="46036" y2="90310"/>
                        <a14:foregroundMark x1="59459" y1="87984" x2="59009" y2="90864"/>
                        <a14:foregroundMark x1="65315" y1="92414" x2="73694" y2="93909"/>
                        <a14:foregroundMark x1="35135" y1="93134" x2="35135" y2="93134"/>
                        <a14:foregroundMark x1="34234" y1="92414" x2="34234" y2="9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420" y="1569493"/>
            <a:ext cx="3250412" cy="528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Дарья\Downloads\Презентация (1)\Презентация\_01-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814" b="9363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080" y="791570"/>
            <a:ext cx="3943293" cy="641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ая выноска 2"/>
          <p:cNvSpPr/>
          <p:nvPr/>
        </p:nvSpPr>
        <p:spPr>
          <a:xfrm flipH="1">
            <a:off x="3944202" y="218364"/>
            <a:ext cx="4039737" cy="1160060"/>
          </a:xfrm>
          <a:prstGeom prst="wedgeRectCallout">
            <a:avLst>
              <a:gd name="adj1" fmla="val -6306"/>
              <a:gd name="adj2" fmla="val 883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кто?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9116" y="5373903"/>
            <a:ext cx="3957851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/>
              <a:t>Э́то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ма́льчик</a:t>
            </a:r>
            <a:r>
              <a:rPr lang="ru-RU" sz="4400" b="1" dirty="0" smtClean="0"/>
              <a:t>.</a:t>
            </a:r>
            <a:endParaRPr lang="ru-RU" sz="4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588321" y="5378029"/>
            <a:ext cx="3957851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/>
              <a:t>Э́то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де́вочка</a:t>
            </a:r>
            <a:r>
              <a:rPr lang="ru-RU" sz="4400" b="1" dirty="0" smtClean="0"/>
              <a:t>.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328632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accent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>
            <a:off x="9101503" y="2540759"/>
            <a:ext cx="5186149" cy="5063319"/>
          </a:xfrm>
          <a:prstGeom prst="ellipse">
            <a:avLst/>
          </a:prstGeom>
          <a:solidFill>
            <a:srgbClr val="D35D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-1863959" y="-641444"/>
            <a:ext cx="5186149" cy="506331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Users\Дарья\Downloads\Презентация (1)\Презентация\_01-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48" b="96678" l="10000" r="90000">
                        <a14:foregroundMark x1="39459" y1="91916" x2="48378" y2="91196"/>
                        <a14:foregroundMark x1="56486" y1="89037" x2="70811" y2="93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698" y="1378424"/>
            <a:ext cx="3431880" cy="558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Дарья\Downloads\Презентация (1)\Презентация\_01-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14" b="9363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080" y="791570"/>
            <a:ext cx="3943293" cy="641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29116" y="5373903"/>
            <a:ext cx="3957851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/>
              <a:t>Э́то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ма́льчик</a:t>
            </a:r>
            <a:r>
              <a:rPr lang="ru-RU" sz="4400" b="1" dirty="0" smtClean="0"/>
              <a:t>.</a:t>
            </a:r>
            <a:endParaRPr lang="ru-RU" sz="4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588321" y="5378029"/>
            <a:ext cx="3957851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/>
              <a:t>Э́то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де́вочка</a:t>
            </a:r>
            <a:r>
              <a:rPr lang="ru-RU" sz="4400" b="1" dirty="0" smtClean="0"/>
              <a:t>.</a:t>
            </a:r>
            <a:endParaRPr lang="ru-RU" sz="4400" b="1" dirty="0"/>
          </a:p>
        </p:txBody>
      </p:sp>
      <p:sp>
        <p:nvSpPr>
          <p:cNvPr id="10" name="Овальная выноска 9"/>
          <p:cNvSpPr/>
          <p:nvPr/>
        </p:nvSpPr>
        <p:spPr>
          <a:xfrm>
            <a:off x="1405718" y="163773"/>
            <a:ext cx="5161049" cy="2019869"/>
          </a:xfrm>
          <a:prstGeom prst="wedgeEllipseCallout">
            <a:avLst>
              <a:gd name="adj1" fmla="val -31931"/>
              <a:gd name="adj2" fmla="val 97636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Привет! </a:t>
            </a:r>
            <a:endParaRPr lang="ru-RU" sz="4000" b="1" dirty="0" smtClean="0"/>
          </a:p>
          <a:p>
            <a:pPr algn="ctr"/>
            <a:r>
              <a:rPr lang="ru-RU" sz="4000" b="1" dirty="0" smtClean="0"/>
              <a:t>Как </a:t>
            </a:r>
            <a:r>
              <a:rPr lang="ru-RU" sz="4000" b="1" dirty="0"/>
              <a:t>тебя зовут</a:t>
            </a:r>
            <a:r>
              <a:rPr lang="ru-RU" sz="4000" b="1" dirty="0" smtClean="0"/>
              <a:t>?</a:t>
            </a:r>
          </a:p>
          <a:p>
            <a:pPr algn="ctr"/>
            <a:endParaRPr lang="ru-RU" sz="4000" b="1" dirty="0"/>
          </a:p>
        </p:txBody>
      </p:sp>
      <p:sp>
        <p:nvSpPr>
          <p:cNvPr id="11" name="Овальная выноска 10"/>
          <p:cNvSpPr/>
          <p:nvPr/>
        </p:nvSpPr>
        <p:spPr>
          <a:xfrm>
            <a:off x="3220872" y="2238234"/>
            <a:ext cx="5227092" cy="2019869"/>
          </a:xfrm>
          <a:prstGeom prst="wedgeEllipseCallout">
            <a:avLst>
              <a:gd name="adj1" fmla="val 74127"/>
              <a:gd name="adj2" fmla="val 17231"/>
            </a:avLst>
          </a:prstGeom>
          <a:ln>
            <a:solidFill>
              <a:srgbClr val="D35D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Привет! </a:t>
            </a:r>
            <a:endParaRPr lang="ru-RU" sz="4000" b="1" dirty="0" smtClean="0"/>
          </a:p>
          <a:p>
            <a:pPr algn="ctr"/>
            <a:r>
              <a:rPr lang="ru-RU" sz="4000" b="1" dirty="0" smtClean="0"/>
              <a:t>Как </a:t>
            </a:r>
            <a:r>
              <a:rPr lang="ru-RU" sz="4000" b="1" dirty="0"/>
              <a:t>тебя зовут</a:t>
            </a:r>
            <a:r>
              <a:rPr lang="ru-RU" sz="4000" b="1" dirty="0" smtClean="0"/>
              <a:t>?</a:t>
            </a:r>
          </a:p>
          <a:p>
            <a:pPr algn="ctr"/>
            <a:endParaRPr lang="ru-RU" sz="4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25869" y="1437901"/>
            <a:ext cx="3111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А меня зовут…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396814" y="3455734"/>
            <a:ext cx="3111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А меня зовут…</a:t>
            </a:r>
          </a:p>
        </p:txBody>
      </p:sp>
    </p:spTree>
    <p:extLst>
      <p:ext uri="{BB962C8B-B14F-4D97-AF65-F5344CB8AC3E}">
        <p14:creationId xmlns:p14="http://schemas.microsoft.com/office/powerpoint/2010/main" val="2488283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accent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026088" y="5465893"/>
            <a:ext cx="3957851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/>
              <a:t>Э́то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де́ти</a:t>
            </a:r>
            <a:r>
              <a:rPr lang="ru-RU" sz="4400" b="1" dirty="0" smtClean="0"/>
              <a:t>.</a:t>
            </a:r>
            <a:endParaRPr lang="ru-RU" sz="4400" b="1" dirty="0"/>
          </a:p>
        </p:txBody>
      </p:sp>
      <p:sp>
        <p:nvSpPr>
          <p:cNvPr id="12" name="Прямоугольная выноска 11"/>
          <p:cNvSpPr/>
          <p:nvPr/>
        </p:nvSpPr>
        <p:spPr>
          <a:xfrm flipH="1">
            <a:off x="3944202" y="218364"/>
            <a:ext cx="4039737" cy="1160060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кто?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Users\Дарья\Downloads\Презентация (1)\Презентация\_01-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34" b="92626" l="5103" r="945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414" y="1272347"/>
            <a:ext cx="4091410" cy="442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308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арья\Downloads\Презентация (1)\Презентация\69676-OCV169-24_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579" b="56859"/>
          <a:stretch/>
        </p:blipFill>
        <p:spPr bwMode="auto">
          <a:xfrm>
            <a:off x="1289713" y="2208727"/>
            <a:ext cx="3085644" cy="386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fficeArt object" descr="Изображение"/>
          <p:cNvPicPr/>
          <p:nvPr/>
        </p:nvPicPr>
        <p:blipFill rotWithShape="1">
          <a:blip r:embed="rId4">
            <a:extLst/>
          </a:blip>
          <a:srcRect l="3165"/>
          <a:stretch/>
        </p:blipFill>
        <p:spPr>
          <a:xfrm>
            <a:off x="1542197" y="598292"/>
            <a:ext cx="3132161" cy="161043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" name="Picture 2" descr="C:\Users\Дарья\Downloads\Презентация (1)\Презентация\KIDS-1-OBLAK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232" y="2599513"/>
            <a:ext cx="4046965" cy="404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Дарья\Desktop\Снимок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396" y="386425"/>
            <a:ext cx="3570311" cy="203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1384716" y="469552"/>
            <a:ext cx="1542822" cy="1401288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832535" y="1059363"/>
            <a:ext cx="1542822" cy="1401288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747396" y="469552"/>
            <a:ext cx="1542822" cy="1401288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532551" y="1198225"/>
            <a:ext cx="1542822" cy="1401288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331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арья\Desktop\Снимок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29" y="382399"/>
            <a:ext cx="4278833" cy="235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арья\Desktop\Снимок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391" y="391297"/>
            <a:ext cx="4203959" cy="232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арья\Downloads\Презентация (1)\Презентация\_01-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946" y="3334035"/>
            <a:ext cx="4536851" cy="321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арья\Downloads\Презентация (1)\Презентация\5797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92" r="61621"/>
          <a:stretch/>
        </p:blipFill>
        <p:spPr bwMode="auto">
          <a:xfrm>
            <a:off x="815328" y="2360527"/>
            <a:ext cx="4299034" cy="441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825429" y="194922"/>
            <a:ext cx="1797243" cy="1705129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961091" y="929213"/>
            <a:ext cx="1797243" cy="1705129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649444" y="413055"/>
            <a:ext cx="1797243" cy="1705129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8744290" y="758006"/>
            <a:ext cx="2086005" cy="1965429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653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арья\Downloads\Презентация (1)\Презентация\33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061" y="781334"/>
            <a:ext cx="3648819" cy="58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48747" y="1145370"/>
            <a:ext cx="43701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 smtClean="0">
                <a:latin typeface="Propisi" panose="02000508030000020003" pitchFamily="2" charset="0"/>
              </a:rPr>
              <a:t>Хорошо«</a:t>
            </a:r>
            <a:endParaRPr lang="ru-RU" sz="8800" dirty="0" smtClean="0">
              <a:latin typeface="Propisi" panose="02000508030000020003" pitchFamily="2" charset="0"/>
            </a:endParaRPr>
          </a:p>
          <a:p>
            <a:pPr algn="ctr"/>
            <a:r>
              <a:rPr lang="ru-RU" sz="8800" dirty="0" err="1" smtClean="0">
                <a:latin typeface="Propisi" panose="02000508030000020003" pitchFamily="2" charset="0"/>
              </a:rPr>
              <a:t>Де«вочка</a:t>
            </a:r>
            <a:endParaRPr lang="ru-RU" sz="8800" dirty="0" smtClean="0">
              <a:latin typeface="Propisi" panose="02000508030000020003" pitchFamily="2" charset="0"/>
            </a:endParaRPr>
          </a:p>
          <a:p>
            <a:pPr algn="ctr"/>
            <a:r>
              <a:rPr lang="ru-RU" sz="8800" dirty="0" err="1" smtClean="0">
                <a:latin typeface="Propisi" panose="02000508030000020003" pitchFamily="2" charset="0"/>
              </a:rPr>
              <a:t>Ма«льчик</a:t>
            </a:r>
            <a:endParaRPr lang="ru-RU" sz="8800" dirty="0">
              <a:latin typeface="Propisi" panose="02000508030000020003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2405" y="1514702"/>
            <a:ext cx="43701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Хорошо́</a:t>
            </a:r>
            <a:endParaRPr lang="ru-RU" sz="7200" dirty="0" smtClean="0"/>
          </a:p>
          <a:p>
            <a:pPr algn="ctr"/>
            <a:r>
              <a:rPr lang="ru-RU" sz="7200" dirty="0" err="1" smtClean="0"/>
              <a:t>Де́вочка</a:t>
            </a:r>
            <a:endParaRPr lang="ru-RU" sz="7200" dirty="0" smtClean="0"/>
          </a:p>
          <a:p>
            <a:pPr algn="ctr"/>
            <a:r>
              <a:rPr lang="ru-RU" sz="7200" dirty="0" err="1" smtClean="0"/>
              <a:t>Ма́льчик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122435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4036</TotalTime>
  <Words>107</Words>
  <Application>Microsoft Office PowerPoint</Application>
  <PresentationFormat>Произвольный</PresentationFormat>
  <Paragraphs>61</Paragraphs>
  <Slides>14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536</cp:revision>
  <dcterms:created xsi:type="dcterms:W3CDTF">2021-03-15T14:27:32Z</dcterms:created>
  <dcterms:modified xsi:type="dcterms:W3CDTF">2021-07-07T12:16:03Z</dcterms:modified>
</cp:coreProperties>
</file>