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7" r:id="rId2"/>
    <p:sldId id="275" r:id="rId3"/>
    <p:sldId id="330" r:id="rId4"/>
    <p:sldId id="331" r:id="rId5"/>
    <p:sldId id="332" r:id="rId6"/>
    <p:sldId id="333" r:id="rId7"/>
    <p:sldId id="335" r:id="rId8"/>
    <p:sldId id="334" r:id="rId9"/>
    <p:sldId id="32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3BC"/>
    <a:srgbClr val="5B84CB"/>
    <a:srgbClr val="648CD4"/>
    <a:srgbClr val="4674CA"/>
    <a:srgbClr val="F7EBDF"/>
    <a:srgbClr val="D35DA0"/>
    <a:srgbClr val="942866"/>
    <a:srgbClr val="FFFF99"/>
    <a:srgbClr val="BADA46"/>
    <a:srgbClr val="1DA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311" autoAdjust="0"/>
  </p:normalViewPr>
  <p:slideViewPr>
    <p:cSldViewPr snapToGrid="0">
      <p:cViewPr>
        <p:scale>
          <a:sx n="50" d="100"/>
          <a:sy n="50" d="100"/>
        </p:scale>
        <p:origin x="-2298" y="-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81C0E-0A44-4BB3-85A2-E1E52F5EDEC1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4A0AB-F4A5-45EB-8F94-5582FE49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0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4A0AB-F4A5-45EB-8F94-5582FE49693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91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4A0AB-F4A5-45EB-8F94-5582FE49693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9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4A0AB-F4A5-45EB-8F94-5582FE49693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91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5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3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1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4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9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19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3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7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8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0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3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D610-796D-4DD4-A570-F772C4B8DB85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0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2128" y="2059908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55458" y="3678963"/>
            <a:ext cx="3396343" cy="91775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57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2128" y="1262744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724727" y="2898412"/>
            <a:ext cx="6142065" cy="15521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Тема урока: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«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»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857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рья\Downloads\Презентация (1)\Презентация\_01-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750" r="99688">
                        <a14:foregroundMark x1="15833" y1="54697" x2="16615" y2="52197"/>
                        <a14:foregroundMark x1="14323" y1="60303" x2="18698" y2="58030"/>
                        <a14:foregroundMark x1="23854" y1="42197" x2="26146" y2="46364"/>
                        <a14:foregroundMark x1="32083" y1="55833" x2="36458" y2="58333"/>
                        <a14:foregroundMark x1="63958" y1="80833" x2="64531" y2="92197"/>
                        <a14:foregroundMark x1="59792" y1="90833" x2="58229" y2="86667"/>
                        <a14:foregroundMark x1="68177" y1="79470" x2="66458" y2="84167"/>
                        <a14:backgroundMark x1="44896" y1="93030" x2="47552" y2="96667"/>
                        <a14:backgroundMark x1="86510" y1="84697" x2="90521" y2="99697"/>
                        <a14:backgroundMark x1="7083" y1="97803" x2="7448" y2="994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0"/>
            <a:ext cx="99752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4743450" y="190500"/>
            <a:ext cx="5924550" cy="2133600"/>
          </a:xfrm>
          <a:prstGeom prst="wedgeEllipseCallout">
            <a:avLst>
              <a:gd name="adj1" fmla="val -56095"/>
              <a:gd name="adj2" fmla="val 4381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/>
              <a:t>Здра́вствуй</a:t>
            </a:r>
            <a:r>
              <a:rPr lang="ru-RU" sz="4800" b="1" dirty="0" smtClean="0"/>
              <a:t>, </a:t>
            </a:r>
            <a:r>
              <a:rPr lang="ru-RU" sz="4800" b="1" dirty="0" err="1" smtClean="0"/>
              <a:t>Ази́за</a:t>
            </a:r>
            <a:r>
              <a:rPr lang="ru-RU" sz="4800" b="1" dirty="0" smtClean="0"/>
              <a:t>!</a:t>
            </a:r>
            <a:endParaRPr lang="ru-RU" sz="4800" b="1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285750" y="3429000"/>
            <a:ext cx="5924549" cy="2190750"/>
          </a:xfrm>
          <a:prstGeom prst="wedgeEllipseCallout">
            <a:avLst>
              <a:gd name="adj1" fmla="val 58629"/>
              <a:gd name="adj2" fmla="val 63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Здра́вствуйте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Зульфия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Хаитовна</a:t>
            </a:r>
            <a:r>
              <a:rPr lang="ru-RU" sz="4000" b="1" dirty="0" smtClean="0"/>
              <a:t>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67315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арья\Downloads\Презентация (1)\Презентация\_01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50716"/>
            <a:ext cx="12211050" cy="620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арья\Downloads\Презентация (1)\Презентация\_01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r="58021" b="52244"/>
          <a:stretch/>
        </p:blipFill>
        <p:spPr bwMode="auto">
          <a:xfrm>
            <a:off x="1733550" y="0"/>
            <a:ext cx="2190750" cy="22155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ьная выноска 6"/>
          <p:cNvSpPr/>
          <p:nvPr/>
        </p:nvSpPr>
        <p:spPr>
          <a:xfrm>
            <a:off x="4324350" y="190500"/>
            <a:ext cx="7277100" cy="1752600"/>
          </a:xfrm>
          <a:prstGeom prst="wedgeEllipseCallout">
            <a:avLst>
              <a:gd name="adj1" fmla="val -62517"/>
              <a:gd name="adj2" fmla="val 279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/>
              <a:t>Здра́вствуйте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де́ти</a:t>
            </a:r>
            <a:r>
              <a:rPr lang="ru-RU" sz="4400" b="1" dirty="0" smtClean="0"/>
              <a:t>!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712970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арья\Downloads\Презентация (1)\Презентация\_01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50716"/>
            <a:ext cx="12211050" cy="620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ьная выноска 6"/>
          <p:cNvSpPr/>
          <p:nvPr/>
        </p:nvSpPr>
        <p:spPr>
          <a:xfrm>
            <a:off x="361950" y="1189654"/>
            <a:ext cx="3295650" cy="1752600"/>
          </a:xfrm>
          <a:prstGeom prst="wedgeEllipseCallout">
            <a:avLst>
              <a:gd name="adj1" fmla="val -9581"/>
              <a:gd name="adj2" fmla="val 648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/>
              <a:t>Приве́т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Ази́м</a:t>
            </a:r>
            <a:r>
              <a:rPr lang="ru-RU" sz="4400" b="1" dirty="0" smtClean="0"/>
              <a:t>!</a:t>
            </a:r>
            <a:endParaRPr lang="ru-RU" sz="4400" b="1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3657600" y="650716"/>
            <a:ext cx="3219450" cy="1752600"/>
          </a:xfrm>
          <a:prstGeom prst="wedgeEllipseCallout">
            <a:avLst>
              <a:gd name="adj1" fmla="val -29023"/>
              <a:gd name="adj2" fmla="val 8659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/>
              <a:t>Приве́т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Мансу́р</a:t>
            </a:r>
            <a:r>
              <a:rPr lang="ru-RU" sz="4400" b="1" dirty="0" smtClean="0"/>
              <a:t>!</a:t>
            </a:r>
            <a:endParaRPr lang="ru-RU" sz="4400" b="1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7162800" y="628650"/>
            <a:ext cx="4400550" cy="1774666"/>
          </a:xfrm>
          <a:prstGeom prst="wedgeEllipseCallout">
            <a:avLst>
              <a:gd name="adj1" fmla="val 29192"/>
              <a:gd name="adj2" fmla="val 908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/>
              <a:t>Здра́вствуй</a:t>
            </a:r>
            <a:r>
              <a:rPr lang="ru-RU" sz="4400" b="1" dirty="0" smtClean="0"/>
              <a:t>, Саида́!</a:t>
            </a:r>
            <a:endParaRPr lang="ru-RU" sz="4400" b="1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3657600" y="4878308"/>
            <a:ext cx="4514850" cy="1752600"/>
          </a:xfrm>
          <a:prstGeom prst="wedgeEllipseCallout">
            <a:avLst>
              <a:gd name="adj1" fmla="val 53972"/>
              <a:gd name="adj2" fmla="val -6231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/>
              <a:t>Здра́вствуй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Барно</a:t>
            </a:r>
            <a:r>
              <a:rPr lang="ru-RU" sz="4400" b="1" dirty="0" smtClean="0"/>
              <a:t>́!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69302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арья\Downloads\Презентация (1)\Презентация\_01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011" y="514349"/>
            <a:ext cx="6116024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арья\Downloads\Презентация (1)\Презентация\_01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514349"/>
            <a:ext cx="6210300" cy="43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519" y="5051970"/>
            <a:ext cx="4652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- Как тебя́ </a:t>
            </a:r>
            <a:r>
              <a:rPr lang="ru-RU" sz="4400" b="1" dirty="0" err="1" smtClean="0"/>
              <a:t>зову́т</a:t>
            </a:r>
            <a:r>
              <a:rPr lang="ru-RU" sz="4400" b="1" dirty="0" smtClean="0"/>
              <a:t>?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0519" y="5665290"/>
            <a:ext cx="5208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- Меня </a:t>
            </a:r>
            <a:r>
              <a:rPr lang="ru-RU" sz="4400" b="1" dirty="0" err="1" smtClean="0"/>
              <a:t>зову́т</a:t>
            </a:r>
            <a:r>
              <a:rPr lang="ru-RU" sz="4400" b="1" dirty="0"/>
              <a:t> </a:t>
            </a:r>
            <a:r>
              <a:rPr lang="ru-RU" sz="4400" b="1" dirty="0" err="1" smtClean="0"/>
              <a:t>Ди́ма</a:t>
            </a:r>
            <a:r>
              <a:rPr lang="ru-RU" sz="4400" b="1" dirty="0" smtClean="0"/>
              <a:t>.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21719" y="5051969"/>
            <a:ext cx="4652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- Как тебя́ </a:t>
            </a:r>
            <a:r>
              <a:rPr lang="ru-RU" sz="4400" b="1" dirty="0" err="1" smtClean="0"/>
              <a:t>зову́т</a:t>
            </a:r>
            <a:r>
              <a:rPr lang="ru-RU" sz="4400" b="1" dirty="0" smtClean="0"/>
              <a:t>?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96959" y="5656952"/>
            <a:ext cx="5779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- Меня </a:t>
            </a:r>
            <a:r>
              <a:rPr lang="ru-RU" sz="4400" b="1" dirty="0" err="1" smtClean="0"/>
              <a:t>зову́т</a:t>
            </a:r>
            <a:r>
              <a:rPr lang="ru-RU" sz="4400" b="1" dirty="0"/>
              <a:t> </a:t>
            </a:r>
            <a:r>
              <a:rPr lang="ru-RU" sz="4400" b="1" dirty="0" err="1" smtClean="0"/>
              <a:t>Ханифа</a:t>
            </a:r>
            <a:r>
              <a:rPr lang="ru-RU" sz="4400" b="1" dirty="0" smtClean="0"/>
              <a:t>́.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35957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арья\Downloads\Презентация (1)\Презентация\_01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011" y="514349"/>
            <a:ext cx="6116024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арья\Downloads\Презентация (1)\Презентация\_01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514349"/>
            <a:ext cx="6210300" cy="43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519" y="5051970"/>
            <a:ext cx="4652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- Как тебя́ </a:t>
            </a:r>
            <a:r>
              <a:rPr lang="ru-RU" sz="4400" b="1" dirty="0" err="1" smtClean="0"/>
              <a:t>зову́т</a:t>
            </a:r>
            <a:r>
              <a:rPr lang="ru-RU" sz="4400" b="1" dirty="0" smtClean="0"/>
              <a:t>?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0519" y="5665290"/>
            <a:ext cx="5208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- Меня </a:t>
            </a:r>
            <a:r>
              <a:rPr lang="ru-RU" sz="4400" b="1" dirty="0" err="1" smtClean="0"/>
              <a:t>зову́т</a:t>
            </a:r>
            <a:r>
              <a:rPr lang="ru-RU" sz="4400" b="1" dirty="0"/>
              <a:t> </a:t>
            </a:r>
            <a:r>
              <a:rPr lang="ru-RU" sz="4400" b="1" dirty="0" err="1" smtClean="0"/>
              <a:t>Ди́ма</a:t>
            </a:r>
            <a:r>
              <a:rPr lang="ru-RU" sz="4400" b="1" dirty="0" smtClean="0"/>
              <a:t>.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21719" y="5051969"/>
            <a:ext cx="4652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- Как тебя́ </a:t>
            </a:r>
            <a:r>
              <a:rPr lang="ru-RU" sz="4400" b="1" dirty="0" err="1" smtClean="0"/>
              <a:t>зову́т</a:t>
            </a:r>
            <a:r>
              <a:rPr lang="ru-RU" sz="4400" b="1" dirty="0" smtClean="0"/>
              <a:t>?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96959" y="5656952"/>
            <a:ext cx="5779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- Меня </a:t>
            </a:r>
            <a:r>
              <a:rPr lang="ru-RU" sz="4400" b="1" dirty="0" err="1" smtClean="0"/>
              <a:t>зову́т</a:t>
            </a:r>
            <a:r>
              <a:rPr lang="ru-RU" sz="4400" b="1" dirty="0"/>
              <a:t> </a:t>
            </a:r>
            <a:r>
              <a:rPr lang="ru-RU" sz="4400" b="1" dirty="0" err="1" smtClean="0"/>
              <a:t>Ханифа</a:t>
            </a:r>
            <a:r>
              <a:rPr lang="ru-RU" sz="4400" b="1" dirty="0" smtClean="0"/>
              <a:t>́.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47876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Запомни!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8450" y="2533650"/>
            <a:ext cx="6515099" cy="21907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6600" b="1" dirty="0" smtClean="0"/>
              <a:t>- </a:t>
            </a:r>
            <a:r>
              <a:rPr lang="ru-RU" sz="6600" b="1" dirty="0"/>
              <a:t>Как тебя́ </a:t>
            </a:r>
            <a:r>
              <a:rPr lang="ru-RU" sz="6600" b="1" dirty="0" err="1"/>
              <a:t>зову́т</a:t>
            </a:r>
            <a:r>
              <a:rPr lang="ru-RU" sz="6600" b="1" dirty="0" smtClean="0"/>
              <a:t>?</a:t>
            </a:r>
          </a:p>
          <a:p>
            <a:pPr marL="0" indent="0">
              <a:buNone/>
            </a:pPr>
            <a:r>
              <a:rPr lang="ru-RU" sz="6600" b="1" dirty="0"/>
              <a:t>- Меня </a:t>
            </a:r>
            <a:r>
              <a:rPr lang="ru-RU" sz="6600" b="1" dirty="0" err="1" smtClean="0"/>
              <a:t>зову́т</a:t>
            </a:r>
            <a:r>
              <a:rPr lang="ru-RU" sz="6600" b="1" dirty="0" smtClean="0"/>
              <a:t> … .</a:t>
            </a:r>
            <a:endParaRPr lang="ru-RU" sz="66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248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40150" y="1801792"/>
            <a:ext cx="8335063" cy="26776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Спасибо!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До встречи на следующем уроке!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07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3791</TotalTime>
  <Words>104</Words>
  <Application>Microsoft Office PowerPoint</Application>
  <PresentationFormat>Произвольный</PresentationFormat>
  <Paragraphs>28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Русский язык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Запомни!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User</dc:creator>
  <cp:lastModifiedBy>Дарья</cp:lastModifiedBy>
  <cp:revision>517</cp:revision>
  <dcterms:created xsi:type="dcterms:W3CDTF">2021-03-15T14:27:32Z</dcterms:created>
  <dcterms:modified xsi:type="dcterms:W3CDTF">2021-07-05T15:31:31Z</dcterms:modified>
</cp:coreProperties>
</file>