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7" r:id="rId2"/>
    <p:sldId id="360" r:id="rId3"/>
    <p:sldId id="346" r:id="rId4"/>
    <p:sldId id="435" r:id="rId5"/>
    <p:sldId id="436" r:id="rId6"/>
    <p:sldId id="409" r:id="rId7"/>
    <p:sldId id="431" r:id="rId8"/>
    <p:sldId id="432" r:id="rId9"/>
    <p:sldId id="437" r:id="rId10"/>
    <p:sldId id="440" r:id="rId11"/>
    <p:sldId id="433" r:id="rId12"/>
    <p:sldId id="430" r:id="rId13"/>
    <p:sldId id="434" r:id="rId14"/>
    <p:sldId id="438" r:id="rId15"/>
    <p:sldId id="32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CEB"/>
    <a:srgbClr val="CDFFF5"/>
    <a:srgbClr val="FD8E13"/>
    <a:srgbClr val="D2A000"/>
    <a:srgbClr val="25C400"/>
    <a:srgbClr val="954ECA"/>
    <a:srgbClr val="0F9D6E"/>
    <a:srgbClr val="17E9A3"/>
    <a:srgbClr val="31FF01"/>
    <a:srgbClr val="288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8580" autoAdjust="0"/>
  </p:normalViewPr>
  <p:slideViewPr>
    <p:cSldViewPr snapToGrid="0">
      <p:cViewPr>
        <p:scale>
          <a:sx n="46" d="100"/>
          <a:sy n="46" d="100"/>
        </p:scale>
        <p:origin x="-2400" y="-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1C0E-0A44-4BB3-85A2-E1E52F5EDEC1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4A0AB-F4A5-45EB-8F94-5582FE496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0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4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0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30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0D610-796D-4DD4-A570-F772C4B8DB85}" type="datetimeFigureOut">
              <a:rPr lang="ru-RU" smtClean="0"/>
              <a:pPr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86789-BA1C-478B-9B35-B5BB3D1945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50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1665" y="3303132"/>
            <a:ext cx="3396343" cy="91775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</a:t>
            </a:r>
            <a:endParaRPr lang="ru-RU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57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арья\Downloads\Презентация (1)\Презентация\8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33422" l="77000" r="94400">
                        <a14:foregroundMark x1="88133" y1="4489" x2="88133" y2="4489"/>
                        <a14:foregroundMark x1="88133" y1="4489" x2="88133" y2="4489"/>
                        <a14:foregroundMark x1="90067" y1="11089" x2="90067" y2="11089"/>
                        <a14:foregroundMark x1="90467" y1="12089" x2="90467" y2="12089"/>
                        <a14:foregroundMark x1="90733" y1="12933" x2="90733" y2="12933"/>
                        <a14:foregroundMark x1="80511" y1="15600" x2="80511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9" r="5428" b="65447"/>
          <a:stretch/>
        </p:blipFill>
        <p:spPr bwMode="auto">
          <a:xfrm>
            <a:off x="768927" y="3092733"/>
            <a:ext cx="1878229" cy="35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9702" y="-1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Отвечаем на вопросы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665" y="922137"/>
            <a:ext cx="90540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Font typeface="+mj-lt"/>
              <a:buAutoNum type="arabicPeriod" startAt="4"/>
            </a:pPr>
            <a:r>
              <a:rPr lang="ru-RU" sz="4400" b="1" dirty="0"/>
              <a:t>Что </a:t>
            </a:r>
            <a:r>
              <a:rPr lang="ru-RU" sz="4400" b="1" dirty="0" err="1"/>
              <a:t>де́лают</a:t>
            </a:r>
            <a:r>
              <a:rPr lang="ru-RU" sz="4400" b="1" dirty="0"/>
              <a:t> </a:t>
            </a:r>
            <a:r>
              <a:rPr lang="ru-RU" sz="4400" b="1" dirty="0" err="1"/>
              <a:t>ко́шка</a:t>
            </a:r>
            <a:r>
              <a:rPr lang="ru-RU" sz="4400" b="1" dirty="0"/>
              <a:t> и </a:t>
            </a:r>
            <a:r>
              <a:rPr lang="ru-RU" sz="4400" b="1" dirty="0" err="1"/>
              <a:t>соба́ка</a:t>
            </a:r>
            <a:r>
              <a:rPr lang="ru-RU" sz="4400" b="1" dirty="0"/>
              <a:t>?  </a:t>
            </a:r>
          </a:p>
          <a:p>
            <a:pPr marL="742950" lvl="0" indent="-742950" fontAlgn="base">
              <a:buFont typeface="+mj-lt"/>
              <a:buAutoNum type="arabicPeriod" startAt="4"/>
            </a:pPr>
            <a:r>
              <a:rPr lang="ru-RU" sz="4400" b="1" dirty="0"/>
              <a:t>Кто </a:t>
            </a:r>
            <a:r>
              <a:rPr lang="ru-RU" sz="4400" b="1" dirty="0" err="1"/>
              <a:t>ката́ется</a:t>
            </a:r>
            <a:r>
              <a:rPr lang="ru-RU" sz="4400" b="1" dirty="0"/>
              <a:t> на </a:t>
            </a:r>
            <a:r>
              <a:rPr lang="ru-RU" sz="4400" b="1" dirty="0" err="1"/>
              <a:t>велосипе́де</a:t>
            </a:r>
            <a:r>
              <a:rPr lang="ru-RU" sz="4400" b="1" dirty="0"/>
              <a:t>? </a:t>
            </a:r>
          </a:p>
          <a:p>
            <a:pPr marL="742950" lvl="0" indent="-742950" fontAlgn="base">
              <a:buFont typeface="+mj-lt"/>
              <a:buAutoNum type="arabicPeriod" startAt="4"/>
            </a:pPr>
            <a:r>
              <a:rPr lang="ru-RU" sz="4400" b="1" dirty="0"/>
              <a:t>Что </a:t>
            </a:r>
            <a:r>
              <a:rPr lang="ru-RU" sz="4400" b="1" dirty="0" err="1"/>
              <a:t>де́лает</a:t>
            </a:r>
            <a:r>
              <a:rPr lang="ru-RU" sz="4400" b="1" dirty="0"/>
              <a:t> </a:t>
            </a:r>
            <a:r>
              <a:rPr lang="ru-RU" sz="4400" b="1" dirty="0" err="1"/>
              <a:t>обезья́нка</a:t>
            </a:r>
            <a:r>
              <a:rPr lang="ru-RU" sz="4400" b="1" dirty="0"/>
              <a:t>? </a:t>
            </a:r>
          </a:p>
        </p:txBody>
      </p:sp>
      <p:pic>
        <p:nvPicPr>
          <p:cNvPr id="4098" name="Picture 2" descr="C:\Users\Дарья\Downloads\Презентация (1)\Презентация\8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9" b="47356" l="52200" r="74733">
                        <a14:foregroundMark x1="56111" y1="8378" x2="54044" y2="15067"/>
                        <a14:foregroundMark x1="60311" y1="16867" x2="58333" y2="16356"/>
                        <a14:foregroundMark x1="58000" y1="15578" x2="57556" y2="1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5" t="3392" r="23369" b="52291"/>
          <a:stretch/>
        </p:blipFill>
        <p:spPr bwMode="auto">
          <a:xfrm rot="398157">
            <a:off x="9640067" y="391786"/>
            <a:ext cx="2024244" cy="36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92582" y="3786481"/>
            <a:ext cx="88730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4400" b="1" dirty="0" err="1"/>
              <a:t>Ко́шка</a:t>
            </a:r>
            <a:r>
              <a:rPr lang="ru-RU" sz="4400" b="1" dirty="0"/>
              <a:t> и </a:t>
            </a:r>
            <a:r>
              <a:rPr lang="ru-RU" sz="4400" b="1" dirty="0" err="1"/>
              <a:t>соба́ка</a:t>
            </a:r>
            <a:r>
              <a:rPr lang="ru-RU" sz="4400" b="1" dirty="0"/>
              <a:t> </a:t>
            </a:r>
            <a:r>
              <a:rPr lang="ru-RU" sz="4400" b="1" dirty="0" err="1">
                <a:solidFill>
                  <a:schemeClr val="accent6"/>
                </a:solidFill>
              </a:rPr>
              <a:t>танцу́ют</a:t>
            </a:r>
            <a:r>
              <a:rPr lang="ru-RU" sz="4400" b="1" dirty="0"/>
              <a:t>. </a:t>
            </a:r>
          </a:p>
          <a:p>
            <a:pPr lvl="0" fontAlgn="base"/>
            <a:r>
              <a:rPr lang="ru-RU" sz="4400" b="1" dirty="0" err="1">
                <a:solidFill>
                  <a:schemeClr val="accent6"/>
                </a:solidFill>
              </a:rPr>
              <a:t>Ми́шка</a:t>
            </a:r>
            <a:r>
              <a:rPr lang="ru-RU" sz="4400" b="1" dirty="0"/>
              <a:t> </a:t>
            </a:r>
            <a:r>
              <a:rPr lang="ru-RU" sz="4400" b="1" dirty="0" err="1"/>
              <a:t>ката́ется</a:t>
            </a:r>
            <a:r>
              <a:rPr lang="ru-RU" sz="4400" b="1" dirty="0"/>
              <a:t> на </a:t>
            </a:r>
            <a:r>
              <a:rPr lang="ru-RU" sz="4400" b="1" dirty="0" err="1"/>
              <a:t>велосипе́де</a:t>
            </a:r>
            <a:r>
              <a:rPr lang="ru-RU" sz="4400" b="1" dirty="0"/>
              <a:t>. </a:t>
            </a:r>
          </a:p>
          <a:p>
            <a:pPr lvl="0" fontAlgn="base"/>
            <a:r>
              <a:rPr lang="ru-RU" sz="4400" b="1" dirty="0" err="1"/>
              <a:t>Обезья́нка</a:t>
            </a:r>
            <a:r>
              <a:rPr lang="ru-RU" sz="4400" b="1" dirty="0"/>
              <a:t> </a:t>
            </a:r>
            <a:r>
              <a:rPr lang="ru-RU" sz="4400" b="1" dirty="0" err="1">
                <a:solidFill>
                  <a:schemeClr val="accent6"/>
                </a:solidFill>
              </a:rPr>
              <a:t>пры́гает</a:t>
            </a:r>
            <a:r>
              <a:rPr lang="ru-RU" sz="4400" b="1" dirty="0">
                <a:solidFill>
                  <a:schemeClr val="accent6"/>
                </a:solidFill>
              </a:rPr>
              <a:t> </a:t>
            </a:r>
            <a:r>
              <a:rPr lang="ru-RU" sz="4400" b="1" dirty="0" err="1">
                <a:solidFill>
                  <a:schemeClr val="accent6"/>
                </a:solidFill>
              </a:rPr>
              <a:t>че́рез</a:t>
            </a:r>
            <a:r>
              <a:rPr lang="ru-RU" sz="4400" b="1" dirty="0">
                <a:solidFill>
                  <a:schemeClr val="accent6"/>
                </a:solidFill>
              </a:rPr>
              <a:t> кольцо́</a:t>
            </a:r>
            <a:r>
              <a:rPr lang="ru-RU" sz="4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11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4116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они делают?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C:\Users\Дарья\Documents\ЦТ ПсковГУ\Онлайн-Мактаб\2 класс\Новая папка (2)\98549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80"/>
          <a:stretch/>
        </p:blipFill>
        <p:spPr bwMode="auto">
          <a:xfrm>
            <a:off x="530584" y="1645498"/>
            <a:ext cx="2596431" cy="260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5663" y="4379495"/>
            <a:ext cx="9095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/>
              <a:t>Она </a:t>
            </a:r>
            <a:r>
              <a:rPr lang="ru-RU" sz="4400" b="1" dirty="0" err="1" smtClean="0">
                <a:solidFill>
                  <a:schemeClr val="accent2"/>
                </a:solidFill>
              </a:rPr>
              <a:t>пры́гает</a:t>
            </a:r>
            <a:r>
              <a:rPr lang="ru-RU" sz="4400" b="1" dirty="0"/>
              <a:t>. </a:t>
            </a:r>
            <a:r>
              <a:rPr lang="ru-RU" sz="4400" b="1" dirty="0" smtClean="0"/>
              <a:t>Они </a:t>
            </a:r>
            <a:r>
              <a:rPr lang="ru-RU" sz="4400" b="1" dirty="0" err="1" smtClean="0">
                <a:solidFill>
                  <a:schemeClr val="accent2"/>
                </a:solidFill>
              </a:rPr>
              <a:t>танцу́ют</a:t>
            </a:r>
            <a:r>
              <a:rPr lang="ru-RU" sz="4400" b="1" dirty="0"/>
              <a:t>. </a:t>
            </a:r>
            <a:endParaRPr lang="ru-RU" sz="4400" b="1" dirty="0" smtClean="0"/>
          </a:p>
          <a:p>
            <a:pPr algn="ctr"/>
            <a:r>
              <a:rPr lang="ru-RU" sz="4400" b="1" dirty="0" smtClean="0"/>
              <a:t>Он </a:t>
            </a:r>
            <a:r>
              <a:rPr lang="ru-RU" sz="4400" b="1" dirty="0" err="1" smtClean="0">
                <a:solidFill>
                  <a:schemeClr val="accent2"/>
                </a:solidFill>
              </a:rPr>
              <a:t>ката́ется</a:t>
            </a:r>
            <a:r>
              <a:rPr lang="ru-RU" sz="4400" b="1" dirty="0" smtClean="0">
                <a:solidFill>
                  <a:schemeClr val="accent2"/>
                </a:solidFill>
              </a:rPr>
              <a:t> </a:t>
            </a:r>
            <a:r>
              <a:rPr lang="ru-RU" sz="4400" b="1" dirty="0">
                <a:solidFill>
                  <a:schemeClr val="accent2"/>
                </a:solidFill>
              </a:rPr>
              <a:t>на </a:t>
            </a:r>
            <a:r>
              <a:rPr lang="ru-RU" sz="4400" b="1" dirty="0" err="1" smtClean="0">
                <a:solidFill>
                  <a:schemeClr val="accent2"/>
                </a:solidFill>
              </a:rPr>
              <a:t>ро́ликах</a:t>
            </a:r>
            <a:r>
              <a:rPr lang="ru-RU" sz="4400" b="1" dirty="0"/>
              <a:t>. </a:t>
            </a:r>
          </a:p>
        </p:txBody>
      </p:sp>
      <p:pic>
        <p:nvPicPr>
          <p:cNvPr id="5" name="Picture 3" descr="C:\Users\Дарья\Documents\ЦТ ПсковГУ\Онлайн-Мактаб\2 класс\Новая папка (2)\98549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5" r="27175"/>
          <a:stretch/>
        </p:blipFill>
        <p:spPr bwMode="auto">
          <a:xfrm>
            <a:off x="4425231" y="897939"/>
            <a:ext cx="3844636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Дарья\Documents\ЦТ ПсковГУ\Онлайн-Мактаб\2 класс\Новая папка (2)\98549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1"/>
          <a:stretch/>
        </p:blipFill>
        <p:spPr bwMode="auto">
          <a:xfrm>
            <a:off x="9202630" y="2947786"/>
            <a:ext cx="2751795" cy="28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7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 или есть?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1026" name="Picture 2" descr="C:\Users\Дарья\Documents\ЦТ ПсковГУ\Онлайн-Мактаб\2 класс\Новая папка (2)\3454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1" y="2113535"/>
            <a:ext cx="8250238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14465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 слово «выступать» в правильной форме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050" name="Picture 2" descr="C:\Users\Дарья\Documents\ЦТ ПсковГУ\Онлайн-Мактаб\2 класс\Новая папка (2)\4234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3"/>
          <a:stretch/>
        </p:blipFill>
        <p:spPr bwMode="auto">
          <a:xfrm>
            <a:off x="1109276" y="3450482"/>
            <a:ext cx="9714363" cy="133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17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Прописи в рабочей тетради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3074" name="Picture 2" descr="C:\Users\Дарья\Documents\ЦТ ПсковГУ\Онлайн-Мактаб\2 класс\Новая папка (2)\243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3"/>
          <a:stretch/>
        </p:blipFill>
        <p:spPr bwMode="auto">
          <a:xfrm>
            <a:off x="1100694" y="2285999"/>
            <a:ext cx="9731527" cy="321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6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Дарья\Downloads\Презентация (1)\Презентация\8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322" y="-3733714"/>
            <a:ext cx="13549666" cy="135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9252" y="0"/>
            <a:ext cx="9878518" cy="20005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Спасибо!</a:t>
            </a:r>
            <a:endParaRPr lang="ru-RU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До встречи на следующем уроке!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21778" y="1995803"/>
            <a:ext cx="7903029" cy="140802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Русский</a:t>
            </a:r>
            <a:r>
              <a:rPr lang="ru-RU" sz="8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9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</a:t>
            </a:r>
            <a:endParaRPr lang="ru-RU" sz="8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2954" y="3318526"/>
            <a:ext cx="6650181" cy="163518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</a:t>
            </a:r>
          </a:p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 цирке»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89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888951" y="677108"/>
            <a:ext cx="5223165" cy="135421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Слова́</a:t>
            </a:r>
            <a:r>
              <a:rPr kumimoji="0" lang="ru-RU" sz="6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66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j-ea"/>
                <a:cs typeface="+mj-cs"/>
              </a:rPr>
              <a:t>уро́ка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24320" y="2677558"/>
            <a:ext cx="10687796" cy="34182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numCol="2" rtlCol="0" anchor="ctr">
            <a:noAutofit/>
          </a:bodyPr>
          <a:lstStyle/>
          <a:p>
            <a:pPr lvl="1">
              <a:spcBef>
                <a:spcPct val="0"/>
              </a:spcBef>
            </a:pPr>
            <a:r>
              <a:rPr lang="ru-RU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цирк</a:t>
            </a: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кло́уны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акроба́ты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lvl="1">
              <a:spcBef>
                <a:spcPct val="0"/>
              </a:spcBef>
            </a:pPr>
            <a:r>
              <a:rPr lang="ru-RU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выступа́ют</a:t>
            </a:r>
            <a:endParaRPr lang="ru-RU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63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" name="Picture 2" descr="C:\Users\Дарья\Documents\ЦТ ПсковГУ\Онлайн-Мактаб\2 класс\Новая папка (2)\0349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20"/>
          <a:stretch/>
        </p:blipFill>
        <p:spPr bwMode="auto">
          <a:xfrm>
            <a:off x="2205545" y="2060846"/>
            <a:ext cx="7521826" cy="46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47071" y="2254121"/>
            <a:ext cx="22870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мо́</a:t>
            </a:r>
            <a:r>
              <a:rPr lang="ru-RU" sz="2400" b="1" dirty="0" err="1" smtClean="0">
                <a:solidFill>
                  <a:schemeClr val="accent2"/>
                </a:solidFill>
              </a:rPr>
              <a:t>ю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мо́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ешь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мо́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ет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2406" y="2227994"/>
            <a:ext cx="22870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    </a:t>
            </a:r>
            <a:r>
              <a:rPr lang="ru-RU" sz="2400" b="1" dirty="0" err="1" smtClean="0">
                <a:solidFill>
                  <a:srgbClr val="0070C0"/>
                </a:solidFill>
              </a:rPr>
              <a:t>мо́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ем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мо́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ете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мо́</a:t>
            </a:r>
            <a:r>
              <a:rPr lang="ru-RU" sz="2400" b="1" dirty="0" err="1" smtClean="0">
                <a:solidFill>
                  <a:schemeClr val="accent2"/>
                </a:solidFill>
              </a:rPr>
              <a:t>ют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1185" y="3840226"/>
            <a:ext cx="22870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чи́щ</a:t>
            </a:r>
            <a:r>
              <a:rPr lang="ru-RU" sz="2400" b="1" dirty="0" err="1" smtClean="0">
                <a:solidFill>
                  <a:schemeClr val="accent2"/>
                </a:solidFill>
              </a:rPr>
              <a:t>у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</a:t>
            </a:r>
            <a:r>
              <a:rPr lang="ru-RU" sz="2400" b="1" dirty="0" err="1" smtClean="0">
                <a:solidFill>
                  <a:srgbClr val="0070C0"/>
                </a:solidFill>
              </a:rPr>
              <a:t>чи́ст</a:t>
            </a:r>
            <a:r>
              <a:rPr lang="ru-RU" sz="2400" b="1" dirty="0" err="1" smtClean="0">
                <a:solidFill>
                  <a:schemeClr val="accent2"/>
                </a:solidFill>
              </a:rPr>
              <a:t>ишь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чи́ст</a:t>
            </a:r>
            <a:r>
              <a:rPr lang="ru-RU" sz="2400" b="1" dirty="0" err="1" smtClean="0">
                <a:solidFill>
                  <a:schemeClr val="accent2"/>
                </a:solidFill>
              </a:rPr>
              <a:t>ит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406" y="3840225"/>
            <a:ext cx="22870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чи́ст</a:t>
            </a:r>
            <a:r>
              <a:rPr lang="ru-RU" sz="2400" b="1" dirty="0" err="1" smtClean="0">
                <a:solidFill>
                  <a:schemeClr val="accent2"/>
                </a:solidFill>
              </a:rPr>
              <a:t>им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</a:t>
            </a:r>
            <a:r>
              <a:rPr lang="ru-RU" sz="2400" b="1" dirty="0" err="1" smtClean="0">
                <a:solidFill>
                  <a:srgbClr val="0070C0"/>
                </a:solidFill>
              </a:rPr>
              <a:t>чи́ст</a:t>
            </a:r>
            <a:r>
              <a:rPr lang="ru-RU" sz="2400" b="1" dirty="0" err="1" smtClean="0">
                <a:solidFill>
                  <a:schemeClr val="accent2"/>
                </a:solidFill>
              </a:rPr>
              <a:t>ите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чи́ст</a:t>
            </a:r>
            <a:r>
              <a:rPr lang="ru-RU" sz="2400" b="1" dirty="0" err="1" smtClean="0">
                <a:solidFill>
                  <a:schemeClr val="accent2"/>
                </a:solidFill>
              </a:rPr>
              <a:t>ят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7439" y="5334219"/>
            <a:ext cx="22870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полива́</a:t>
            </a:r>
            <a:r>
              <a:rPr lang="ru-RU" sz="2400" b="1" dirty="0" err="1" smtClean="0">
                <a:solidFill>
                  <a:schemeClr val="accent2"/>
                </a:solidFill>
              </a:rPr>
              <a:t>ю</a:t>
            </a:r>
            <a:endParaRPr lang="ru-RU" sz="2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/>
              <a:t>Ты</a:t>
            </a:r>
            <a:r>
              <a:rPr lang="ru-RU" sz="2400" b="1" dirty="0" smtClean="0">
                <a:solidFill>
                  <a:srgbClr val="0070C0"/>
                </a:solidFill>
              </a:rPr>
              <a:t>     полива́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</a:t>
            </a:r>
            <a:r>
              <a:rPr lang="ru-RU" sz="2400" b="1" dirty="0" err="1" smtClean="0">
                <a:solidFill>
                  <a:srgbClr val="0070C0"/>
                </a:solidFill>
              </a:rPr>
              <a:t>полива́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ет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2406" y="5340189"/>
            <a:ext cx="2287087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полива́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ем</a:t>
            </a:r>
            <a:endParaRPr lang="ru-RU" sz="24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>
                <a:solidFill>
                  <a:srgbClr val="0070C0"/>
                </a:solidFill>
              </a:rPr>
              <a:t>полива́</a:t>
            </a:r>
            <a:r>
              <a:rPr lang="ru-RU" sz="2400" b="1" dirty="0" err="1" smtClean="0">
                <a:solidFill>
                  <a:schemeClr val="accent2"/>
                </a:solidFill>
              </a:rPr>
              <a:t>ете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/>
              <a:t>Они</a:t>
            </a:r>
            <a:r>
              <a:rPr lang="ru-RU" sz="2400" b="1" dirty="0" smtClean="0">
                <a:solidFill>
                  <a:srgbClr val="0070C0"/>
                </a:solidFill>
              </a:rPr>
              <a:t>     полива́</a:t>
            </a:r>
            <a:endParaRPr lang="ru-RU" sz="24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ая выноска 7"/>
          <p:cNvSpPr/>
          <p:nvPr/>
        </p:nvSpPr>
        <p:spPr>
          <a:xfrm flipH="1">
            <a:off x="2377439" y="218364"/>
            <a:ext cx="7178039" cy="1137996"/>
          </a:xfrm>
          <a:prstGeom prst="wedgeRectCallout">
            <a:avLst>
              <a:gd name="adj1" fmla="val -15765"/>
              <a:gd name="adj2" fmla="val 248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Дома́шнее зада́ние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2629" y="1291405"/>
            <a:ext cx="10036628" cy="7694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тетради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pisi" panose="02000508030000020003" pitchFamily="2" charset="0"/>
            </a:endParaRPr>
          </a:p>
        </p:txBody>
      </p:sp>
      <p:pic>
        <p:nvPicPr>
          <p:cNvPr id="2" name="Picture 2" descr="C:\Users\Дарья\Documents\ЦТ ПсковГУ\Онлайн-Мактаб\2 класс\Новая папка (2)\03498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3"/>
          <a:stretch/>
        </p:blipFill>
        <p:spPr bwMode="auto">
          <a:xfrm>
            <a:off x="1468605" y="2237874"/>
            <a:ext cx="8884673" cy="44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9504" y="2623104"/>
            <a:ext cx="306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подмета́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ю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/>
              <a:t>Ты</a:t>
            </a:r>
            <a:r>
              <a:rPr lang="ru-RU" sz="2800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подмета</a:t>
            </a:r>
            <a:r>
              <a:rPr lang="ru-RU" sz="2800" b="1" dirty="0" smtClean="0">
                <a:solidFill>
                  <a:srgbClr val="0070C0"/>
                </a:solidFill>
              </a:rPr>
              <a:t>́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подмета́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ет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2738" y="2623290"/>
            <a:ext cx="306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подмета́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ем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/>
              <a:t>В</a:t>
            </a:r>
            <a:r>
              <a:rPr lang="ru-RU" sz="2800" b="1" dirty="0" smtClean="0"/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подмета</a:t>
            </a:r>
            <a:r>
              <a:rPr lang="ru-RU" sz="2800" b="1" dirty="0" smtClean="0">
                <a:solidFill>
                  <a:srgbClr val="0070C0"/>
                </a:solidFill>
              </a:rPr>
              <a:t>́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подмета́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ют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484" y="4556364"/>
            <a:ext cx="306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ю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ешь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ет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2738" y="4572778"/>
            <a:ext cx="3060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ем</a:t>
            </a:r>
            <a:endParaRPr lang="ru-RU" sz="28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ете</a:t>
            </a:r>
            <a:endParaRPr lang="ru-RU" sz="2800" b="1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           </a:t>
            </a:r>
            <a:r>
              <a:rPr lang="ru-RU" sz="2800" b="1" dirty="0" err="1" smtClean="0">
                <a:solidFill>
                  <a:srgbClr val="0070C0"/>
                </a:solidFill>
              </a:rPr>
              <a:t>помога́</a:t>
            </a:r>
            <a:r>
              <a:rPr lang="ru-RU" sz="2800" b="1" dirty="0" err="1" smtClean="0">
                <a:solidFill>
                  <a:schemeClr val="accent2"/>
                </a:solidFill>
              </a:rPr>
              <a:t>ют</a:t>
            </a:r>
            <a:endParaRPr lang="ru-RU" sz="28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0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4758267" cy="1354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 в тетрадь!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So'zlarni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daftarga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yozing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1027" name="Picture 3" descr="C:\Users\Дарья\Documents\ЦТ ПсковГУ\Онлайн-Мактаб\2 класс\Новая папка (2)\938472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t="8329" r="3049" b="13538"/>
          <a:stretch/>
        </p:blipFill>
        <p:spPr bwMode="auto">
          <a:xfrm>
            <a:off x="1138989" y="1652338"/>
            <a:ext cx="9666971" cy="21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арья\Documents\ЦТ ПсковГУ\Онлайн-Мактаб\2 класс\Новая папка (2)\97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89" y="4083830"/>
            <a:ext cx="9833811" cy="26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0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Дарья\Documents\ЦТ ПсковГУ\Онлайн-Мактаб\2 класс\Новая папка (2)\983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76"/>
          <a:stretch/>
        </p:blipFill>
        <p:spPr bwMode="auto">
          <a:xfrm>
            <a:off x="718164" y="3064213"/>
            <a:ext cx="5973580" cy="303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Послушай и прочитай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Дарья\Documents\ЦТ ПсковГУ\Онлайн-Мактаб\2 класс\Новая папка (2)\983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6"/>
          <a:stretch/>
        </p:blipFill>
        <p:spPr bwMode="auto">
          <a:xfrm>
            <a:off x="6941126" y="646331"/>
            <a:ext cx="4708315" cy="303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77257" y="4017052"/>
            <a:ext cx="11965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929746" y="4017052"/>
            <a:ext cx="11965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96801" y="4432098"/>
            <a:ext cx="1196502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4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19500" y="-1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Чита́ем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вме́сте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Дарья\Documents\ЦТ ПсковГУ\Онлайн-Мактаб\2 класс\Новая папка (2)\8734682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5"/>
          <a:stretch/>
        </p:blipFill>
        <p:spPr bwMode="auto">
          <a:xfrm>
            <a:off x="66862" y="1485901"/>
            <a:ext cx="12125138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1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Дарья\Downloads\Презентация (1)\Презентация\8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00" b="33422" l="77000" r="94400">
                        <a14:foregroundMark x1="88133" y1="4489" x2="88133" y2="4489"/>
                        <a14:foregroundMark x1="88133" y1="4489" x2="88133" y2="4489"/>
                        <a14:foregroundMark x1="90067" y1="11089" x2="90067" y2="11089"/>
                        <a14:foregroundMark x1="90467" y1="12089" x2="90467" y2="12089"/>
                        <a14:foregroundMark x1="90733" y1="12933" x2="90733" y2="12933"/>
                        <a14:foregroundMark x1="80511" y1="15600" x2="80511" y2="15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9" r="5428" b="65447"/>
          <a:stretch/>
        </p:blipFill>
        <p:spPr bwMode="auto">
          <a:xfrm>
            <a:off x="768927" y="3092733"/>
            <a:ext cx="1878229" cy="351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69702" y="-1"/>
            <a:ext cx="4758267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Отвечаем на вопросы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665" y="922137"/>
            <a:ext cx="69928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 fontAlgn="base">
              <a:buAutoNum type="arabicPeriod"/>
            </a:pPr>
            <a:r>
              <a:rPr lang="ru-RU" sz="4400" b="1" dirty="0" smtClean="0"/>
              <a:t>Куда́ пришли́ </a:t>
            </a:r>
            <a:r>
              <a:rPr lang="ru-RU" sz="4400" b="1" dirty="0" err="1" smtClean="0"/>
              <a:t>де́ти</a:t>
            </a:r>
            <a:r>
              <a:rPr lang="ru-RU" sz="4400" b="1" dirty="0"/>
              <a:t>? </a:t>
            </a:r>
            <a:endParaRPr lang="ru-RU" sz="4400" b="1" dirty="0" smtClean="0"/>
          </a:p>
          <a:p>
            <a:pPr marL="742950" lvl="0" indent="-742950" fontAlgn="base">
              <a:buAutoNum type="arabicPeriod"/>
            </a:pPr>
            <a:r>
              <a:rPr lang="ru-RU" sz="4400" b="1" dirty="0" smtClean="0"/>
              <a:t>Кто </a:t>
            </a:r>
            <a:r>
              <a:rPr lang="ru-RU" sz="4400" b="1" dirty="0" err="1" smtClean="0"/>
              <a:t>выступа́ет</a:t>
            </a:r>
            <a:r>
              <a:rPr lang="ru-RU" sz="4400" b="1" dirty="0" smtClean="0"/>
              <a:t> </a:t>
            </a:r>
            <a:r>
              <a:rPr lang="ru-RU" sz="4400" b="1" dirty="0"/>
              <a:t>в </a:t>
            </a:r>
            <a:r>
              <a:rPr lang="ru-RU" sz="4400" b="1" dirty="0" err="1" smtClean="0"/>
              <a:t>ци́рке</a:t>
            </a:r>
            <a:r>
              <a:rPr lang="ru-RU" sz="4400" b="1" dirty="0"/>
              <a:t>? </a:t>
            </a:r>
            <a:endParaRPr lang="ru-RU" sz="4400" b="1" dirty="0" smtClean="0"/>
          </a:p>
          <a:p>
            <a:pPr marL="742950" lvl="0" indent="-742950" fontAlgn="base">
              <a:buAutoNum type="arabicPeriod"/>
            </a:pPr>
            <a:r>
              <a:rPr lang="ru-RU" sz="4400" b="1" dirty="0" smtClean="0"/>
              <a:t>А </a:t>
            </a:r>
            <a:r>
              <a:rPr lang="ru-RU" sz="4400" b="1" dirty="0"/>
              <a:t>кто </a:t>
            </a:r>
            <a:r>
              <a:rPr lang="ru-RU" sz="4400" b="1" dirty="0" err="1" smtClean="0"/>
              <a:t>смо́трит</a:t>
            </a:r>
            <a:r>
              <a:rPr lang="ru-RU" sz="4400" b="1" dirty="0" smtClean="0"/>
              <a:t>?</a:t>
            </a:r>
            <a:endParaRPr lang="ru-RU" sz="4400" b="1" dirty="0" smtClean="0"/>
          </a:p>
        </p:txBody>
      </p:sp>
      <p:pic>
        <p:nvPicPr>
          <p:cNvPr id="4098" name="Picture 2" descr="C:\Users\Дарья\Downloads\Презентация (1)\Презентация\8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9" b="47356" l="52200" r="74733">
                        <a14:foregroundMark x1="56111" y1="8378" x2="54044" y2="15067"/>
                        <a14:foregroundMark x1="60311" y1="16867" x2="58333" y2="16356"/>
                        <a14:foregroundMark x1="58000" y1="15578" x2="57556" y2="143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5" t="3392" r="23369" b="52291"/>
          <a:stretch/>
        </p:blipFill>
        <p:spPr bwMode="auto">
          <a:xfrm rot="398157">
            <a:off x="9640067" y="391786"/>
            <a:ext cx="2024244" cy="36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9701" y="3447928"/>
            <a:ext cx="77031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4400" b="1" dirty="0" err="1" smtClean="0"/>
              <a:t>Де́ти</a:t>
            </a:r>
            <a:r>
              <a:rPr lang="ru-RU" sz="4400" b="1" dirty="0" smtClean="0"/>
              <a:t> пришли́ </a:t>
            </a:r>
            <a:r>
              <a:rPr lang="ru-RU" sz="4400" b="1" dirty="0">
                <a:solidFill>
                  <a:schemeClr val="accent6"/>
                </a:solidFill>
              </a:rPr>
              <a:t>в цирк</a:t>
            </a:r>
            <a:r>
              <a:rPr lang="ru-RU" sz="4400" b="1" dirty="0"/>
              <a:t>. </a:t>
            </a:r>
            <a:endParaRPr lang="ru-RU" sz="4400" b="1" dirty="0" smtClean="0"/>
          </a:p>
          <a:p>
            <a:pPr lvl="0" fontAlgn="base"/>
            <a:r>
              <a:rPr lang="ru-RU" sz="4400" b="1" dirty="0" smtClean="0"/>
              <a:t>В </a:t>
            </a:r>
            <a:r>
              <a:rPr lang="ru-RU" sz="4400" b="1" dirty="0" err="1" smtClean="0"/>
              <a:t>ци́рке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выступа́ют</a:t>
            </a:r>
            <a:r>
              <a:rPr lang="ru-RU" sz="4400" b="1" dirty="0" smtClean="0"/>
              <a:t> </a:t>
            </a:r>
            <a:r>
              <a:rPr lang="ru-RU" sz="4400" b="1" dirty="0" err="1" smtClean="0">
                <a:solidFill>
                  <a:schemeClr val="accent6"/>
                </a:solidFill>
              </a:rPr>
              <a:t>акроба́ты</a:t>
            </a:r>
            <a:r>
              <a:rPr lang="ru-RU" sz="4400" b="1" dirty="0"/>
              <a:t>, </a:t>
            </a:r>
            <a:r>
              <a:rPr lang="ru-RU" sz="4400" b="1" dirty="0" err="1" smtClean="0">
                <a:solidFill>
                  <a:schemeClr val="accent6"/>
                </a:solidFill>
              </a:rPr>
              <a:t>кло́уны</a:t>
            </a:r>
            <a:r>
              <a:rPr lang="ru-RU" sz="4400" b="1" dirty="0" smtClean="0"/>
              <a:t> </a:t>
            </a:r>
            <a:r>
              <a:rPr lang="ru-RU" sz="4400" b="1" dirty="0"/>
              <a:t>и </a:t>
            </a:r>
            <a:r>
              <a:rPr lang="ru-RU" sz="4400" b="1" dirty="0" err="1" smtClean="0">
                <a:solidFill>
                  <a:schemeClr val="accent6"/>
                </a:solidFill>
              </a:rPr>
              <a:t>живо́тные</a:t>
            </a:r>
            <a:r>
              <a:rPr lang="ru-RU" sz="4400" b="1" dirty="0"/>
              <a:t>. </a:t>
            </a:r>
            <a:endParaRPr lang="ru-RU" sz="4400" b="1" dirty="0" smtClean="0"/>
          </a:p>
          <a:p>
            <a:pPr lvl="0" fontAlgn="base"/>
            <a:r>
              <a:rPr lang="ru-RU" sz="4400" b="1" dirty="0" err="1" smtClean="0">
                <a:solidFill>
                  <a:schemeClr val="accent6"/>
                </a:solidFill>
              </a:rPr>
              <a:t>Де́ти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смо́трят</a:t>
            </a:r>
            <a:r>
              <a:rPr lang="ru-RU" sz="4400" b="1" dirty="0"/>
              <a:t>. </a:t>
            </a:r>
            <a:endParaRPr lang="ru-RU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7950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7622</TotalTime>
  <Words>222</Words>
  <Application>Microsoft Office PowerPoint</Application>
  <PresentationFormat>Произвольный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Русский язык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dc:creator>User</dc:creator>
  <cp:lastModifiedBy>Дарья</cp:lastModifiedBy>
  <cp:revision>826</cp:revision>
  <dcterms:created xsi:type="dcterms:W3CDTF">2021-03-15T14:27:32Z</dcterms:created>
  <dcterms:modified xsi:type="dcterms:W3CDTF">2021-10-12T17:27:23Z</dcterms:modified>
</cp:coreProperties>
</file>