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7"/>
  </p:notesMasterIdLst>
  <p:sldIdLst>
    <p:sldId id="257" r:id="rId2"/>
    <p:sldId id="360" r:id="rId3"/>
    <p:sldId id="346" r:id="rId4"/>
    <p:sldId id="428" r:id="rId5"/>
    <p:sldId id="429" r:id="rId6"/>
    <p:sldId id="409" r:id="rId7"/>
    <p:sldId id="431" r:id="rId8"/>
    <p:sldId id="437" r:id="rId9"/>
    <p:sldId id="432" r:id="rId10"/>
    <p:sldId id="436" r:id="rId11"/>
    <p:sldId id="427" r:id="rId12"/>
    <p:sldId id="433" r:id="rId13"/>
    <p:sldId id="430" r:id="rId14"/>
    <p:sldId id="434" r:id="rId15"/>
    <p:sldId id="329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8E13"/>
    <a:srgbClr val="D2A000"/>
    <a:srgbClr val="25C400"/>
    <a:srgbClr val="954ECA"/>
    <a:srgbClr val="0F9D6E"/>
    <a:srgbClr val="17E9A3"/>
    <a:srgbClr val="31FF01"/>
    <a:srgbClr val="288FC2"/>
    <a:srgbClr val="ED1E24"/>
    <a:srgbClr val="EE2A7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7292A2E-F333-43FB-9621-5CBBE7FDCDCB}" styleName="Светлый стиль 2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E25E649-3F16-4E02-A733-19D2CDBF48F0}" styleName="Средний стиль 3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912C8C85-51F0-491E-9774-3900AFEF0FD7}" styleName="Светлый стиль 2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10A1B5D5-9B99-4C35-A422-299274C87663}" styleName="Средний стиль 1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5" autoAdjust="0"/>
    <p:restoredTop sz="98580" autoAdjust="0"/>
  </p:normalViewPr>
  <p:slideViewPr>
    <p:cSldViewPr snapToGrid="0">
      <p:cViewPr>
        <p:scale>
          <a:sx n="80" d="100"/>
          <a:sy n="80" d="100"/>
        </p:scale>
        <p:origin x="-1080" y="-6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281C0E-0A44-4BB3-85A2-E1E52F5EDEC1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C4A0AB-F4A5-45EB-8F94-5582FE4969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09072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5253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0438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5815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1349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49" y="1709740"/>
            <a:ext cx="10515601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49" y="4589465"/>
            <a:ext cx="10515601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4998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0119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1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9335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907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3682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4302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0430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1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70D610-796D-4DD4-A570-F772C4B8DB85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1" y="6356352"/>
            <a:ext cx="4114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9501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21778" y="1995803"/>
            <a:ext cx="7903029" cy="1408026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96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Русский</a:t>
            </a:r>
            <a:r>
              <a:rPr lang="ru-RU" sz="80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ru-RU" sz="96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язык</a:t>
            </a:r>
            <a:endParaRPr lang="ru-RU" sz="8000" b="1" dirty="0">
              <a:solidFill>
                <a:srgbClr val="FFFF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61665" y="3303132"/>
            <a:ext cx="3396343" cy="917752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класс</a:t>
            </a:r>
            <a:endParaRPr lang="ru-RU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28575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4758267" cy="646331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Скажи правильно</a:t>
            </a:r>
            <a:endParaRPr lang="ru-RU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8107" y="890826"/>
            <a:ext cx="720391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/>
            <a:r>
              <a:rPr lang="ru-RU" sz="4000" b="1" dirty="0" smtClean="0"/>
              <a:t>5</a:t>
            </a:r>
            <a:r>
              <a:rPr lang="ru-RU" sz="4000" b="1" dirty="0"/>
              <a:t>. Анвар (</a:t>
            </a:r>
            <a:r>
              <a:rPr lang="ru-RU" sz="4000" b="1" dirty="0" smtClean="0"/>
              <a:t>смотреть) </a:t>
            </a:r>
            <a:r>
              <a:rPr lang="ru-RU" sz="4000" b="1" dirty="0"/>
              <a:t>телевизор. </a:t>
            </a:r>
            <a:endParaRPr lang="ru-RU" sz="4000" b="1" dirty="0" smtClean="0"/>
          </a:p>
          <a:p>
            <a:pPr lvl="0" fontAlgn="base"/>
            <a:r>
              <a:rPr lang="ru-RU" sz="4000" b="1" dirty="0" smtClean="0"/>
              <a:t>6</a:t>
            </a:r>
            <a:r>
              <a:rPr lang="ru-RU" sz="4000" b="1" dirty="0"/>
              <a:t>. Завтра папа не работает, он </a:t>
            </a:r>
            <a:r>
              <a:rPr lang="ru-RU" sz="4000" b="1" dirty="0" smtClean="0"/>
              <a:t>(отдыхать). </a:t>
            </a:r>
          </a:p>
          <a:p>
            <a:pPr lvl="0" fontAlgn="base"/>
            <a:r>
              <a:rPr lang="ru-RU" sz="4000" b="1" dirty="0" smtClean="0"/>
              <a:t>7</a:t>
            </a:r>
            <a:r>
              <a:rPr lang="ru-RU" sz="4000" b="1" dirty="0"/>
              <a:t>. Я утром и вечером </a:t>
            </a:r>
            <a:r>
              <a:rPr lang="ru-RU" sz="4000" b="1" dirty="0" smtClean="0"/>
              <a:t>(чистить) </a:t>
            </a:r>
            <a:r>
              <a:rPr lang="ru-RU" sz="4000" b="1" dirty="0"/>
              <a:t>зубы. </a:t>
            </a:r>
          </a:p>
        </p:txBody>
      </p:sp>
      <p:pic>
        <p:nvPicPr>
          <p:cNvPr id="3074" name="Picture 2" descr="C:\Users\Дарья\Documents\ЦТ ПсковГУ\Онлайн-Мактаб\2 класс\Новая папка (2)\98798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2025" y="890826"/>
            <a:ext cx="4292146" cy="4169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08107" y="896675"/>
            <a:ext cx="720391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0" indent="-742950" fontAlgn="base">
              <a:buFont typeface="+mj-lt"/>
              <a:buAutoNum type="arabicPeriod" startAt="5"/>
            </a:pPr>
            <a:r>
              <a:rPr lang="ru-RU" sz="4000" b="1" dirty="0" smtClean="0"/>
              <a:t>Анвар </a:t>
            </a:r>
            <a:r>
              <a:rPr lang="ru-RU" sz="4000" b="1" dirty="0"/>
              <a:t>смотр</a:t>
            </a:r>
            <a:r>
              <a:rPr lang="ru-RU" sz="4000" b="1" dirty="0">
                <a:solidFill>
                  <a:schemeClr val="accent1"/>
                </a:solidFill>
              </a:rPr>
              <a:t>ит</a:t>
            </a:r>
            <a:r>
              <a:rPr lang="ru-RU" sz="4000" b="1" dirty="0"/>
              <a:t> </a:t>
            </a:r>
            <a:r>
              <a:rPr lang="ru-RU" sz="4000" b="1" dirty="0" smtClean="0"/>
              <a:t>телевизор. </a:t>
            </a:r>
          </a:p>
          <a:p>
            <a:pPr marL="742950" lvl="0" indent="-742950" fontAlgn="base">
              <a:buFont typeface="+mj-lt"/>
              <a:buAutoNum type="arabicPeriod" startAt="5"/>
            </a:pPr>
            <a:r>
              <a:rPr lang="ru-RU" sz="4000" b="1" dirty="0" smtClean="0"/>
              <a:t>Завтра </a:t>
            </a:r>
            <a:r>
              <a:rPr lang="ru-RU" sz="4000" b="1" dirty="0"/>
              <a:t>папа не работает, он отдыха</a:t>
            </a:r>
            <a:r>
              <a:rPr lang="ru-RU" sz="4000" b="1" dirty="0">
                <a:solidFill>
                  <a:schemeClr val="accent1"/>
                </a:solidFill>
              </a:rPr>
              <a:t>ет</a:t>
            </a:r>
            <a:r>
              <a:rPr lang="ru-RU" sz="4000" b="1" dirty="0"/>
              <a:t>. </a:t>
            </a:r>
            <a:endParaRPr lang="ru-RU" sz="4000" b="1" dirty="0" smtClean="0"/>
          </a:p>
          <a:p>
            <a:pPr marL="742950" lvl="0" indent="-742950" fontAlgn="base">
              <a:buFont typeface="+mj-lt"/>
              <a:buAutoNum type="arabicPeriod" startAt="5"/>
            </a:pPr>
            <a:r>
              <a:rPr lang="ru-RU" sz="4000" b="1" dirty="0" smtClean="0"/>
              <a:t>Я </a:t>
            </a:r>
            <a:r>
              <a:rPr lang="ru-RU" sz="4000" b="1" dirty="0"/>
              <a:t>утром и вечером чищ</a:t>
            </a:r>
            <a:r>
              <a:rPr lang="ru-RU" sz="4000" b="1" dirty="0">
                <a:solidFill>
                  <a:schemeClr val="accent1"/>
                </a:solidFill>
              </a:rPr>
              <a:t>у </a:t>
            </a:r>
            <a:r>
              <a:rPr lang="ru-RU" sz="4000" b="1" dirty="0"/>
              <a:t>зубы. </a:t>
            </a:r>
          </a:p>
        </p:txBody>
      </p:sp>
      <p:pic>
        <p:nvPicPr>
          <p:cNvPr id="4098" name="Picture 2" descr="C:\Users\Дарья\Downloads\Презентация (1)\Презентация\37-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4676" y="3330033"/>
            <a:ext cx="3419926" cy="3527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9564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4758267" cy="135421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Запишите в тетрадь!</a:t>
            </a:r>
          </a:p>
          <a:p>
            <a:pPr algn="ctr"/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So'zlarni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daftarga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yozing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372543" y="1826996"/>
            <a:ext cx="109486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0" indent="-742950" fontAlgn="base">
              <a:buAutoNum type="arabicPeriod"/>
            </a:pPr>
            <a:r>
              <a:rPr lang="ru-RU" sz="4000" b="1" dirty="0" smtClean="0"/>
              <a:t>Дежурные </a:t>
            </a:r>
            <a:r>
              <a:rPr lang="ru-RU" sz="4000" b="1" dirty="0"/>
              <a:t>в классе полива</a:t>
            </a:r>
            <a:r>
              <a:rPr lang="ru-RU" sz="4000" b="1" dirty="0">
                <a:solidFill>
                  <a:schemeClr val="accent1"/>
                </a:solidFill>
              </a:rPr>
              <a:t>ют</a:t>
            </a:r>
            <a:r>
              <a:rPr lang="ru-RU" sz="4000" b="1" dirty="0"/>
              <a:t> цветы. </a:t>
            </a:r>
            <a:endParaRPr lang="ru-RU" sz="4000" b="1" dirty="0" smtClean="0"/>
          </a:p>
          <a:p>
            <a:pPr marL="742950" lvl="0" indent="-742950" fontAlgn="base">
              <a:buAutoNum type="arabicPeriod"/>
            </a:pPr>
            <a:r>
              <a:rPr lang="ru-RU" sz="4000" b="1" dirty="0" smtClean="0"/>
              <a:t>Дима </a:t>
            </a:r>
            <a:r>
              <a:rPr lang="ru-RU" sz="4000" b="1" dirty="0"/>
              <a:t>щёткой чист</a:t>
            </a:r>
            <a:r>
              <a:rPr lang="ru-RU" sz="4000" b="1" dirty="0">
                <a:solidFill>
                  <a:schemeClr val="accent1"/>
                </a:solidFill>
              </a:rPr>
              <a:t>ит</a:t>
            </a:r>
            <a:r>
              <a:rPr lang="ru-RU" sz="4000" b="1" dirty="0"/>
              <a:t> ботинки. </a:t>
            </a:r>
            <a:endParaRPr lang="ru-RU" sz="4000" b="1" dirty="0" smtClean="0"/>
          </a:p>
          <a:p>
            <a:pPr marL="742950" lvl="0" indent="-742950" fontAlgn="base">
              <a:buAutoNum type="arabicPeriod"/>
            </a:pPr>
            <a:r>
              <a:rPr lang="ru-RU" sz="4000" b="1" dirty="0" smtClean="0"/>
              <a:t>Мы </a:t>
            </a:r>
            <a:r>
              <a:rPr lang="ru-RU" sz="4000" b="1" dirty="0"/>
              <a:t>смотр</a:t>
            </a:r>
            <a:r>
              <a:rPr lang="ru-RU" sz="4000" b="1" dirty="0">
                <a:solidFill>
                  <a:schemeClr val="accent1"/>
                </a:solidFill>
              </a:rPr>
              <a:t>им</a:t>
            </a:r>
            <a:r>
              <a:rPr lang="ru-RU" sz="4000" b="1" dirty="0"/>
              <a:t> кино. </a:t>
            </a:r>
            <a:endParaRPr lang="ru-RU" sz="4000" b="1" dirty="0" smtClean="0"/>
          </a:p>
          <a:p>
            <a:pPr marL="742950" lvl="0" indent="-742950" fontAlgn="base">
              <a:buAutoNum type="arabicPeriod"/>
            </a:pPr>
            <a:r>
              <a:rPr lang="ru-RU" sz="4000" b="1" dirty="0" err="1" smtClean="0"/>
              <a:t>Зухра</a:t>
            </a:r>
            <a:r>
              <a:rPr lang="ru-RU" sz="4000" b="1" dirty="0" smtClean="0"/>
              <a:t> </a:t>
            </a:r>
            <a:r>
              <a:rPr lang="ru-RU" sz="4000" b="1" dirty="0"/>
              <a:t>подмета</a:t>
            </a:r>
            <a:r>
              <a:rPr lang="ru-RU" sz="4000" b="1" dirty="0">
                <a:solidFill>
                  <a:schemeClr val="accent1"/>
                </a:solidFill>
              </a:rPr>
              <a:t>ет</a:t>
            </a:r>
            <a:r>
              <a:rPr lang="ru-RU" sz="4000" b="1" dirty="0"/>
              <a:t> пол. </a:t>
            </a:r>
            <a:endParaRPr lang="ru-RU" sz="4000" b="1" dirty="0" smtClean="0"/>
          </a:p>
          <a:p>
            <a:pPr marL="742950" lvl="0" indent="-742950" fontAlgn="base">
              <a:buAutoNum type="arabicPeriod"/>
            </a:pPr>
            <a:r>
              <a:rPr lang="ru-RU" sz="4000" b="1" dirty="0" smtClean="0"/>
              <a:t>Я </a:t>
            </a:r>
            <a:r>
              <a:rPr lang="ru-RU" sz="4000" b="1" dirty="0"/>
              <a:t>мо</a:t>
            </a:r>
            <a:r>
              <a:rPr lang="ru-RU" sz="4000" b="1" dirty="0">
                <a:solidFill>
                  <a:schemeClr val="accent1"/>
                </a:solidFill>
              </a:rPr>
              <a:t>ю</a:t>
            </a:r>
            <a:r>
              <a:rPr lang="ru-RU" sz="4000" b="1" dirty="0"/>
              <a:t> руки. </a:t>
            </a:r>
            <a:endParaRPr lang="ru-RU" sz="4000" b="1" dirty="0" smtClean="0"/>
          </a:p>
          <a:p>
            <a:pPr marL="742950" lvl="0" indent="-742950" fontAlgn="base">
              <a:buAutoNum type="arabicPeriod"/>
            </a:pPr>
            <a:r>
              <a:rPr lang="ru-RU" sz="4000" b="1" dirty="0" smtClean="0"/>
              <a:t>В </a:t>
            </a:r>
            <a:r>
              <a:rPr lang="ru-RU" sz="4000" b="1" dirty="0"/>
              <a:t>воскресенье мы не учимся, мы отдыха</a:t>
            </a:r>
            <a:r>
              <a:rPr lang="ru-RU" sz="4000" b="1" dirty="0">
                <a:solidFill>
                  <a:schemeClr val="accent1"/>
                </a:solidFill>
              </a:rPr>
              <a:t>ем</a:t>
            </a:r>
            <a:r>
              <a:rPr lang="ru-RU" sz="4000" b="1" dirty="0"/>
              <a:t>. 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5573487" y="1932216"/>
            <a:ext cx="2232778" cy="5769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4201887" y="2509159"/>
            <a:ext cx="1644956" cy="5769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2087637" y="3080655"/>
            <a:ext cx="1982474" cy="5769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2575077" y="3719822"/>
            <a:ext cx="2405746" cy="5769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1555668" y="4348094"/>
            <a:ext cx="1076559" cy="71005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8674765" y="4987582"/>
            <a:ext cx="2188032" cy="5769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 descr="C:\Users\Дарья\Downloads\Презентация (1)\Презентация\WASH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40" t="75963" r="52251"/>
          <a:stretch/>
        </p:blipFill>
        <p:spPr bwMode="auto">
          <a:xfrm>
            <a:off x="9491497" y="465205"/>
            <a:ext cx="2369182" cy="2723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C:\Users\Дарья\Downloads\Презентация (1)\Презентация\WASH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6" t="58339" r="74661" b="23131"/>
          <a:stretch/>
        </p:blipFill>
        <p:spPr bwMode="auto">
          <a:xfrm>
            <a:off x="8085221" y="2958436"/>
            <a:ext cx="2062555" cy="2099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6255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4758267" cy="135421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Запишите в тетрадь!</a:t>
            </a:r>
          </a:p>
          <a:p>
            <a:pPr algn="ctr"/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So'zlarni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daftarga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yozing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  <p:pic>
        <p:nvPicPr>
          <p:cNvPr id="5122" name="Picture 2" descr="C:\Users\Дарья\Documents\ЦТ ПсковГУ\Онлайн-Мактаб\2 класс\Новая папка (2)\45646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965" y="1692943"/>
            <a:ext cx="10450034" cy="4595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Прямая соединительная линия 2"/>
          <p:cNvCxnSpPr/>
          <p:nvPr/>
        </p:nvCxnSpPr>
        <p:spPr>
          <a:xfrm>
            <a:off x="7764379" y="4022807"/>
            <a:ext cx="1475874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7764379" y="5538786"/>
            <a:ext cx="2342147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2796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ая выноска 7"/>
          <p:cNvSpPr/>
          <p:nvPr/>
        </p:nvSpPr>
        <p:spPr>
          <a:xfrm flipH="1">
            <a:off x="2377439" y="218364"/>
            <a:ext cx="7178039" cy="1137996"/>
          </a:xfrm>
          <a:prstGeom prst="wedgeRectCallout">
            <a:avLst>
              <a:gd name="adj1" fmla="val -15765"/>
              <a:gd name="adj2" fmla="val 248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Дома́шнее зада́ние</a:t>
            </a:r>
            <a:endParaRPr lang="ru-RU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92629" y="1291405"/>
            <a:ext cx="10036628" cy="7694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Запишите в тетради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pisi" panose="02000508030000020003" pitchFamily="2" charset="0"/>
            </a:endParaRPr>
          </a:p>
        </p:txBody>
      </p:sp>
      <p:pic>
        <p:nvPicPr>
          <p:cNvPr id="2" name="Picture 2" descr="C:\Users\Дарья\Documents\ЦТ ПсковГУ\Онлайн-Мактаб\2 класс\Новая папка (2)\034980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620"/>
          <a:stretch/>
        </p:blipFill>
        <p:spPr bwMode="auto">
          <a:xfrm>
            <a:off x="2205545" y="2060846"/>
            <a:ext cx="7521826" cy="4670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769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ая выноска 7"/>
          <p:cNvSpPr/>
          <p:nvPr/>
        </p:nvSpPr>
        <p:spPr>
          <a:xfrm flipH="1">
            <a:off x="2377439" y="218364"/>
            <a:ext cx="7178039" cy="1137996"/>
          </a:xfrm>
          <a:prstGeom prst="wedgeRectCallout">
            <a:avLst>
              <a:gd name="adj1" fmla="val -15765"/>
              <a:gd name="adj2" fmla="val 248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Дома́шнее зада́ние</a:t>
            </a:r>
            <a:endParaRPr lang="ru-RU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92629" y="1291405"/>
            <a:ext cx="10036628" cy="7694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Запишите в тетради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pisi" panose="02000508030000020003" pitchFamily="2" charset="0"/>
            </a:endParaRPr>
          </a:p>
        </p:txBody>
      </p:sp>
      <p:pic>
        <p:nvPicPr>
          <p:cNvPr id="2" name="Picture 2" descr="C:\Users\Дарья\Documents\ЦТ ПсковГУ\Онлайн-Мактаб\2 класс\Новая папка (2)\034980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913"/>
          <a:stretch/>
        </p:blipFill>
        <p:spPr bwMode="auto">
          <a:xfrm>
            <a:off x="1468605" y="2237874"/>
            <a:ext cx="8884673" cy="4491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5175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139252" y="3452761"/>
            <a:ext cx="9878518" cy="2000548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8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Спасибо!</a:t>
            </a:r>
            <a:endParaRPr lang="ru-RU" sz="4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Times New Roman" panose="02020603050405020304" pitchFamily="18" charset="0"/>
              </a:rPr>
              <a:t>До встречи на следующем уроке!</a:t>
            </a:r>
            <a:endParaRPr lang="ru-RU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2" descr="C:\Users\Дарья\Downloads\Презентация (1)\Презентация\WASH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47" t="52393" r="50957" b="24448"/>
          <a:stretch/>
        </p:blipFill>
        <p:spPr bwMode="auto">
          <a:xfrm>
            <a:off x="1588169" y="606934"/>
            <a:ext cx="2390274" cy="2624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Дарья\Downloads\Презентация (1)\Презентация\WASH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103" t="29600" r="2182" b="47241"/>
          <a:stretch/>
        </p:blipFill>
        <p:spPr bwMode="auto">
          <a:xfrm flipH="1">
            <a:off x="8122170" y="726281"/>
            <a:ext cx="2687052" cy="2624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Дарья\Downloads\Презентация (1)\Презентация\WASH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8" t="27894" r="73927" b="48947"/>
          <a:stretch/>
        </p:blipFill>
        <p:spPr bwMode="auto">
          <a:xfrm flipH="1">
            <a:off x="4734985" y="606933"/>
            <a:ext cx="2687052" cy="2624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2074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21778" y="1995803"/>
            <a:ext cx="7903029" cy="1408026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96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Русский</a:t>
            </a:r>
            <a:r>
              <a:rPr lang="ru-RU" sz="80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ru-RU" sz="96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язык</a:t>
            </a:r>
            <a:endParaRPr lang="ru-RU" sz="8000" b="1" dirty="0">
              <a:solidFill>
                <a:srgbClr val="FFFF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42954" y="3318526"/>
            <a:ext cx="6650181" cy="1635182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Тема урока: </a:t>
            </a:r>
          </a:p>
          <a:p>
            <a:r>
              <a:rPr lang="ru-RU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«Помогаем маме»</a:t>
            </a:r>
            <a:endParaRPr lang="ru-RU" sz="6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32897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0" y="0"/>
            <a:ext cx="4758267" cy="135421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Запишите в тетрадь!</a:t>
            </a:r>
          </a:p>
          <a:p>
            <a:pPr algn="ctr"/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So'zlarni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daftarga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yozing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5888951" y="677108"/>
            <a:ext cx="5223165" cy="135421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uLnTx/>
                <a:uFillTx/>
                <a:latin typeface="+mn-lt"/>
                <a:ea typeface="+mj-ea"/>
                <a:cs typeface="+mj-cs"/>
              </a:rPr>
              <a:t>Слова́</a:t>
            </a:r>
            <a:r>
              <a:rPr kumimoji="0" lang="ru-RU" sz="66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uLnTx/>
                <a:uFillTx/>
                <a:latin typeface="+mn-lt"/>
                <a:ea typeface="+mj-ea"/>
                <a:cs typeface="+mj-cs"/>
              </a:rPr>
              <a:t> </a:t>
            </a:r>
            <a:r>
              <a:rPr kumimoji="0" lang="ru-RU" sz="6600" b="1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uLnTx/>
                <a:uFillTx/>
                <a:latin typeface="+mn-lt"/>
                <a:ea typeface="+mj-ea"/>
                <a:cs typeface="+mj-cs"/>
              </a:rPr>
              <a:t>уро́ка</a:t>
            </a:r>
            <a:endParaRPr kumimoji="0" lang="ru-RU" sz="6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uLnTx/>
              <a:uFillTx/>
              <a:latin typeface="+mn-lt"/>
              <a:ea typeface="+mj-ea"/>
              <a:cs typeface="+mj-cs"/>
            </a:endParaRP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424320" y="2677558"/>
            <a:ext cx="10687796" cy="34182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numCol="2" rtlCol="0" anchor="ctr">
            <a:noAutofit/>
          </a:bodyPr>
          <a:lstStyle/>
          <a:p>
            <a:pPr lvl="1">
              <a:spcBef>
                <a:spcPct val="0"/>
              </a:spcBef>
            </a:pPr>
            <a:r>
              <a:rPr lang="ru-RU" sz="6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помога́ть</a:t>
            </a:r>
            <a:endParaRPr lang="ru-RU" sz="6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 lvl="1">
              <a:spcBef>
                <a:spcPct val="0"/>
              </a:spcBef>
            </a:pPr>
            <a:r>
              <a:rPr lang="ru-RU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мыть</a:t>
            </a:r>
          </a:p>
          <a:p>
            <a:pPr lvl="1">
              <a:spcBef>
                <a:spcPct val="0"/>
              </a:spcBef>
            </a:pPr>
            <a:r>
              <a:rPr lang="ru-RU" sz="6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подмета́ть</a:t>
            </a:r>
            <a:endParaRPr lang="ru-RU" sz="6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 lvl="1">
              <a:spcBef>
                <a:spcPct val="0"/>
              </a:spcBef>
            </a:pPr>
            <a:r>
              <a:rPr lang="ru-RU" sz="6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отдыха́ть</a:t>
            </a:r>
            <a:endParaRPr lang="ru-RU" sz="6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 lvl="1">
              <a:spcBef>
                <a:spcPct val="0"/>
              </a:spcBef>
            </a:pPr>
            <a:r>
              <a:rPr lang="ru-RU" sz="6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чи́стить</a:t>
            </a:r>
            <a:endParaRPr lang="ru-RU" sz="6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 lvl="1">
              <a:spcBef>
                <a:spcPct val="0"/>
              </a:spcBef>
            </a:pPr>
            <a:r>
              <a:rPr lang="ru-RU" sz="6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полива́ть</a:t>
            </a:r>
            <a:endParaRPr lang="ru-RU" sz="6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 lvl="1">
              <a:spcBef>
                <a:spcPct val="0"/>
              </a:spcBef>
            </a:pPr>
            <a:r>
              <a:rPr lang="ru-RU" sz="6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смотре́ть</a:t>
            </a:r>
            <a:endParaRPr lang="ru-RU" sz="6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 lvl="1">
              <a:spcBef>
                <a:spcPct val="0"/>
              </a:spcBef>
            </a:pPr>
            <a:endParaRPr lang="ru-RU" sz="6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206372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ая выноска 7"/>
          <p:cNvSpPr/>
          <p:nvPr/>
        </p:nvSpPr>
        <p:spPr>
          <a:xfrm flipH="1">
            <a:off x="2377439" y="218364"/>
            <a:ext cx="7178039" cy="1137996"/>
          </a:xfrm>
          <a:prstGeom prst="wedgeRectCallout">
            <a:avLst>
              <a:gd name="adj1" fmla="val -15765"/>
              <a:gd name="adj2" fmla="val 248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Дома́шнее зада́ние</a:t>
            </a:r>
            <a:endParaRPr lang="ru-RU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92629" y="1291405"/>
            <a:ext cx="10036628" cy="7694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Поста́вьте</a:t>
            </a: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слова́ в </a:t>
            </a:r>
            <a:r>
              <a:rPr lang="ru-RU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ну́жную</a:t>
            </a: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фо́рму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pisi" panose="02000508030000020003" pitchFamily="2" charset="0"/>
            </a:endParaRPr>
          </a:p>
        </p:txBody>
      </p:sp>
      <p:pic>
        <p:nvPicPr>
          <p:cNvPr id="4098" name="Picture 2" descr="C:\Users\Дарья\Documents\ЦТ ПсковГУ\Онлайн-Мактаб\2 класс\Новая папка (2)\090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472" y="2329316"/>
            <a:ext cx="11020601" cy="3614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679371" y="2591005"/>
            <a:ext cx="6270171" cy="33424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4400" b="1" dirty="0" smtClean="0">
                <a:solidFill>
                  <a:srgbClr val="0070C0"/>
                </a:solidFill>
              </a:rPr>
              <a:t>        </a:t>
            </a:r>
            <a:r>
              <a:rPr lang="en-US" sz="4400" b="1" dirty="0" smtClean="0">
                <a:solidFill>
                  <a:srgbClr val="0070C0"/>
                </a:solidFill>
              </a:rPr>
              <a:t>            </a:t>
            </a:r>
            <a:r>
              <a:rPr lang="ru-RU" sz="4400" b="1" dirty="0" err="1" smtClean="0">
                <a:solidFill>
                  <a:srgbClr val="0070C0"/>
                </a:solidFill>
              </a:rPr>
              <a:t>рису́</a:t>
            </a:r>
            <a:r>
              <a:rPr lang="ru-RU" sz="4400" b="1" dirty="0" err="1" smtClean="0">
                <a:solidFill>
                  <a:schemeClr val="accent2"/>
                </a:solidFill>
              </a:rPr>
              <a:t>ет</a:t>
            </a:r>
            <a:endParaRPr lang="ru-RU" sz="4400" b="1" dirty="0" smtClean="0">
              <a:solidFill>
                <a:schemeClr val="accent2"/>
              </a:solidFill>
            </a:endParaRPr>
          </a:p>
          <a:p>
            <a:pPr>
              <a:lnSpc>
                <a:spcPct val="80000"/>
              </a:lnSpc>
            </a:pPr>
            <a:r>
              <a:rPr lang="ru-RU" sz="4400" b="1" dirty="0" smtClean="0">
                <a:solidFill>
                  <a:srgbClr val="0070C0"/>
                </a:solidFill>
              </a:rPr>
              <a:t>          </a:t>
            </a:r>
            <a:r>
              <a:rPr lang="en-US" sz="4400" b="1" dirty="0" smtClean="0">
                <a:solidFill>
                  <a:srgbClr val="0070C0"/>
                </a:solidFill>
              </a:rPr>
              <a:t>            </a:t>
            </a:r>
            <a:r>
              <a:rPr lang="ru-RU" sz="4400" b="1" dirty="0" err="1" smtClean="0">
                <a:solidFill>
                  <a:srgbClr val="0070C0"/>
                </a:solidFill>
              </a:rPr>
              <a:t>пры́га</a:t>
            </a:r>
            <a:r>
              <a:rPr lang="ru-RU" sz="4400" b="1" dirty="0" err="1" smtClean="0">
                <a:solidFill>
                  <a:schemeClr val="accent2"/>
                </a:solidFill>
              </a:rPr>
              <a:t>ют</a:t>
            </a:r>
            <a:endParaRPr lang="ru-RU" sz="4400" b="1" dirty="0" smtClean="0">
              <a:solidFill>
                <a:schemeClr val="accent2"/>
              </a:solidFill>
            </a:endParaRPr>
          </a:p>
          <a:p>
            <a:pPr>
              <a:lnSpc>
                <a:spcPct val="80000"/>
              </a:lnSpc>
            </a:pPr>
            <a:r>
              <a:rPr lang="ru-RU" sz="4400" b="1" dirty="0" smtClean="0">
                <a:solidFill>
                  <a:srgbClr val="0070C0"/>
                </a:solidFill>
              </a:rPr>
              <a:t>                </a:t>
            </a:r>
            <a:r>
              <a:rPr lang="ru-RU" sz="4400" b="1" dirty="0" err="1" smtClean="0">
                <a:solidFill>
                  <a:srgbClr val="0070C0"/>
                </a:solidFill>
              </a:rPr>
              <a:t>игра́</a:t>
            </a:r>
            <a:r>
              <a:rPr lang="ru-RU" sz="4400" b="1" dirty="0" err="1" smtClean="0">
                <a:solidFill>
                  <a:schemeClr val="accent2"/>
                </a:solidFill>
              </a:rPr>
              <a:t>ют</a:t>
            </a:r>
            <a:endParaRPr lang="ru-RU" sz="4400" b="1" dirty="0" smtClean="0">
              <a:solidFill>
                <a:schemeClr val="accent2"/>
              </a:solidFill>
            </a:endParaRPr>
          </a:p>
          <a:p>
            <a:pPr>
              <a:lnSpc>
                <a:spcPct val="80000"/>
              </a:lnSpc>
            </a:pPr>
            <a:r>
              <a:rPr lang="en-US" sz="4400" b="1" dirty="0" smtClean="0">
                <a:solidFill>
                  <a:srgbClr val="0070C0"/>
                </a:solidFill>
              </a:rPr>
              <a:t>         </a:t>
            </a:r>
            <a:r>
              <a:rPr lang="ru-RU" sz="4400" b="1" dirty="0" err="1" smtClean="0">
                <a:solidFill>
                  <a:srgbClr val="0070C0"/>
                </a:solidFill>
              </a:rPr>
              <a:t>уме́</a:t>
            </a:r>
            <a:r>
              <a:rPr lang="ru-RU" sz="4400" b="1" dirty="0" err="1" smtClean="0">
                <a:solidFill>
                  <a:schemeClr val="accent2"/>
                </a:solidFill>
              </a:rPr>
              <a:t>ю</a:t>
            </a:r>
            <a:endParaRPr lang="ru-RU" sz="4400" b="1" dirty="0" smtClean="0">
              <a:solidFill>
                <a:schemeClr val="accent2"/>
              </a:solidFill>
            </a:endParaRPr>
          </a:p>
          <a:p>
            <a:pPr>
              <a:lnSpc>
                <a:spcPct val="80000"/>
              </a:lnSpc>
            </a:pPr>
            <a:r>
              <a:rPr lang="ru-RU" sz="4400" b="1" dirty="0" smtClean="0">
                <a:solidFill>
                  <a:srgbClr val="0070C0"/>
                </a:solidFill>
              </a:rPr>
              <a:t>                         </a:t>
            </a:r>
            <a:r>
              <a:rPr lang="en-US" sz="4400" b="1" dirty="0" smtClean="0">
                <a:solidFill>
                  <a:srgbClr val="0070C0"/>
                </a:solidFill>
              </a:rPr>
              <a:t>       </a:t>
            </a:r>
            <a:r>
              <a:rPr lang="ru-RU" sz="4400" b="1" dirty="0" err="1" smtClean="0">
                <a:solidFill>
                  <a:srgbClr val="0070C0"/>
                </a:solidFill>
              </a:rPr>
              <a:t>бе́га</a:t>
            </a:r>
            <a:r>
              <a:rPr lang="ru-RU" sz="4400" b="1" dirty="0" err="1" smtClean="0">
                <a:solidFill>
                  <a:schemeClr val="accent2"/>
                </a:solidFill>
              </a:rPr>
              <a:t>ют</a:t>
            </a:r>
            <a:endParaRPr lang="ru-RU" sz="4400" b="1" dirty="0" smtClean="0">
              <a:solidFill>
                <a:schemeClr val="accent2"/>
              </a:solidFill>
            </a:endParaRPr>
          </a:p>
          <a:p>
            <a:pPr>
              <a:lnSpc>
                <a:spcPct val="80000"/>
              </a:lnSpc>
            </a:pPr>
            <a:r>
              <a:rPr lang="ru-RU" sz="4400" b="1" dirty="0" smtClean="0">
                <a:solidFill>
                  <a:srgbClr val="0070C0"/>
                </a:solidFill>
              </a:rPr>
              <a:t>                  </a:t>
            </a:r>
            <a:r>
              <a:rPr lang="en-US" sz="4400" b="1" dirty="0" smtClean="0">
                <a:solidFill>
                  <a:srgbClr val="0070C0"/>
                </a:solidFill>
              </a:rPr>
              <a:t>  </a:t>
            </a:r>
            <a:r>
              <a:rPr lang="ru-RU" sz="4400" b="1" dirty="0" err="1" smtClean="0">
                <a:solidFill>
                  <a:srgbClr val="0070C0"/>
                </a:solidFill>
              </a:rPr>
              <a:t>расска́зыва</a:t>
            </a:r>
            <a:r>
              <a:rPr lang="ru-RU" sz="4400" b="1" dirty="0" err="1" smtClean="0">
                <a:solidFill>
                  <a:schemeClr val="accent2"/>
                </a:solidFill>
              </a:rPr>
              <a:t>ет</a:t>
            </a:r>
            <a:endParaRPr lang="ru-RU" sz="44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8032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ая выноска 7"/>
          <p:cNvSpPr/>
          <p:nvPr/>
        </p:nvSpPr>
        <p:spPr>
          <a:xfrm flipH="1">
            <a:off x="2377439" y="218364"/>
            <a:ext cx="7178039" cy="1137996"/>
          </a:xfrm>
          <a:prstGeom prst="wedgeRectCallout">
            <a:avLst>
              <a:gd name="adj1" fmla="val -15765"/>
              <a:gd name="adj2" fmla="val 248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Дома́шнее зада́ние</a:t>
            </a:r>
            <a:endParaRPr lang="ru-RU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92629" y="1291405"/>
            <a:ext cx="10036628" cy="7694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 они́ </a:t>
            </a:r>
            <a:r>
              <a:rPr lang="ru-RU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де́лают</a:t>
            </a: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pisi" panose="02000508030000020003" pitchFamily="2" charset="0"/>
            </a:endParaRPr>
          </a:p>
        </p:txBody>
      </p:sp>
      <p:pic>
        <p:nvPicPr>
          <p:cNvPr id="5122" name="Picture 2" descr="C:\Users\Дарья\Documents\ЦТ ПсковГУ\Онлайн-Мактаб\2 класс\Новая папка (2)\09809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918" y="2802618"/>
            <a:ext cx="10669079" cy="2836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30630" y="5812972"/>
            <a:ext cx="119742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/>
              <a:t>Они́ </a:t>
            </a:r>
            <a:r>
              <a:rPr lang="ru-RU" sz="4000" b="1" dirty="0" err="1" smtClean="0">
                <a:solidFill>
                  <a:schemeClr val="accent2"/>
                </a:solidFill>
              </a:rPr>
              <a:t>игра́ют</a:t>
            </a:r>
            <a:r>
              <a:rPr lang="ru-RU" sz="4000" b="1" dirty="0" smtClean="0"/>
              <a:t> </a:t>
            </a:r>
            <a:r>
              <a:rPr lang="ru-RU" sz="4000" b="1" dirty="0"/>
              <a:t>в </a:t>
            </a:r>
            <a:r>
              <a:rPr lang="ru-RU" sz="4000" b="1" dirty="0" err="1" smtClean="0"/>
              <a:t>ша́хматы</a:t>
            </a:r>
            <a:r>
              <a:rPr lang="ru-RU" sz="4000" b="1" dirty="0"/>
              <a:t>. </a:t>
            </a:r>
            <a:r>
              <a:rPr lang="ru-RU" sz="4000" b="1" dirty="0" smtClean="0"/>
              <a:t>Они́ </a:t>
            </a:r>
            <a:r>
              <a:rPr lang="ru-RU" sz="4000" b="1" dirty="0" err="1" smtClean="0">
                <a:solidFill>
                  <a:schemeClr val="accent2"/>
                </a:solidFill>
              </a:rPr>
              <a:t>рису́ют</a:t>
            </a:r>
            <a:r>
              <a:rPr lang="ru-RU" sz="4000" b="1" dirty="0"/>
              <a:t>. </a:t>
            </a:r>
            <a:r>
              <a:rPr lang="ru-RU" sz="4000" b="1" dirty="0" smtClean="0"/>
              <a:t>Они́ </a:t>
            </a:r>
            <a:r>
              <a:rPr lang="ru-RU" sz="4000" b="1" dirty="0" err="1" smtClean="0">
                <a:solidFill>
                  <a:schemeClr val="accent2"/>
                </a:solidFill>
              </a:rPr>
              <a:t>пры́гают</a:t>
            </a:r>
            <a:r>
              <a:rPr lang="ru-RU" sz="4000" b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702314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4758267" cy="135421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Запишите в тетрадь!</a:t>
            </a:r>
          </a:p>
          <a:p>
            <a:pPr algn="ctr"/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So'zlarni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daftarga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yozing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  <p:pic>
        <p:nvPicPr>
          <p:cNvPr id="2" name="Picture 2" descr="C:\Users\Дарья\Documents\ЦТ ПсковГУ\Онлайн-Мактаб\2 класс\Новая папка (2)\90809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236" y="1817914"/>
            <a:ext cx="4442031" cy="4125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085347" y="457195"/>
            <a:ext cx="6914148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/>
              <a:t>	</a:t>
            </a:r>
            <a:r>
              <a:rPr lang="ru-RU" sz="4800" b="1" dirty="0" err="1" smtClean="0"/>
              <a:t>отдыха́ть</a:t>
            </a:r>
            <a:endParaRPr lang="ru-RU" sz="4800" b="1" dirty="0" smtClean="0"/>
          </a:p>
          <a:p>
            <a:endParaRPr lang="ru-RU" sz="4400" b="1" dirty="0" smtClean="0"/>
          </a:p>
          <a:p>
            <a:r>
              <a:rPr lang="ru-RU" sz="4400" b="1" dirty="0" smtClean="0">
                <a:solidFill>
                  <a:schemeClr val="accent6"/>
                </a:solidFill>
              </a:rPr>
              <a:t>Я</a:t>
            </a:r>
            <a:r>
              <a:rPr lang="ru-RU" sz="4400" b="1" dirty="0" smtClean="0"/>
              <a:t> </a:t>
            </a:r>
            <a:r>
              <a:rPr lang="ru-RU" sz="4400" b="1" dirty="0" err="1" smtClean="0"/>
              <a:t>отдыха́</a:t>
            </a:r>
            <a:r>
              <a:rPr lang="ru-RU" sz="4400" b="1" dirty="0" err="1" smtClean="0">
                <a:solidFill>
                  <a:schemeClr val="accent1"/>
                </a:solidFill>
              </a:rPr>
              <a:t>ю</a:t>
            </a:r>
            <a:r>
              <a:rPr lang="en-US" sz="4400" b="1" dirty="0" smtClean="0">
                <a:solidFill>
                  <a:schemeClr val="accent1"/>
                </a:solidFill>
              </a:rPr>
              <a:t>, </a:t>
            </a:r>
            <a:r>
              <a:rPr lang="ru-RU" sz="4400" b="1" dirty="0" err="1" smtClean="0"/>
              <a:t>полива́</a:t>
            </a:r>
            <a:r>
              <a:rPr lang="ru-RU" sz="4400" b="1" dirty="0" err="1" smtClean="0">
                <a:solidFill>
                  <a:schemeClr val="accent1"/>
                </a:solidFill>
              </a:rPr>
              <a:t>ю</a:t>
            </a:r>
            <a:endParaRPr lang="ru-RU" sz="4400" b="1" dirty="0" smtClean="0">
              <a:solidFill>
                <a:schemeClr val="accent1"/>
              </a:solidFill>
            </a:endParaRPr>
          </a:p>
          <a:p>
            <a:r>
              <a:rPr lang="ru-RU" sz="4400" b="1" dirty="0" smtClean="0">
                <a:solidFill>
                  <a:schemeClr val="accent6"/>
                </a:solidFill>
              </a:rPr>
              <a:t>Ты</a:t>
            </a:r>
            <a:r>
              <a:rPr lang="ru-RU" sz="4400" b="1" dirty="0" smtClean="0"/>
              <a:t> </a:t>
            </a:r>
            <a:r>
              <a:rPr lang="en-US" sz="4400" b="1" dirty="0" smtClean="0"/>
              <a:t> </a:t>
            </a:r>
            <a:r>
              <a:rPr lang="ru-RU" sz="4400" b="1" dirty="0" err="1" smtClean="0"/>
              <a:t>отдыха́</a:t>
            </a:r>
            <a:r>
              <a:rPr lang="ru-RU" sz="4400" b="1" dirty="0" err="1" smtClean="0">
                <a:solidFill>
                  <a:schemeClr val="accent1"/>
                </a:solidFill>
              </a:rPr>
              <a:t>ешь</a:t>
            </a:r>
            <a:r>
              <a:rPr lang="en-US" sz="4400" b="1" dirty="0" smtClean="0">
                <a:solidFill>
                  <a:schemeClr val="accent1"/>
                </a:solidFill>
              </a:rPr>
              <a:t>, </a:t>
            </a:r>
            <a:r>
              <a:rPr lang="ru-RU" sz="4400" b="1" dirty="0" err="1" smtClean="0"/>
              <a:t>полива́</a:t>
            </a:r>
            <a:r>
              <a:rPr lang="ru-RU" sz="4400" b="1" dirty="0" err="1" smtClean="0">
                <a:solidFill>
                  <a:schemeClr val="accent1"/>
                </a:solidFill>
              </a:rPr>
              <a:t>ешь</a:t>
            </a:r>
            <a:endParaRPr lang="ru-RU" sz="4400" b="1" dirty="0" smtClean="0">
              <a:solidFill>
                <a:schemeClr val="accent1"/>
              </a:solidFill>
            </a:endParaRPr>
          </a:p>
          <a:p>
            <a:r>
              <a:rPr lang="ru-RU" sz="4400" b="1" dirty="0" smtClean="0">
                <a:solidFill>
                  <a:schemeClr val="accent6"/>
                </a:solidFill>
              </a:rPr>
              <a:t>Он/она</a:t>
            </a:r>
            <a:r>
              <a:rPr lang="ru-RU" sz="4400" b="1" dirty="0" smtClean="0"/>
              <a:t> </a:t>
            </a:r>
            <a:r>
              <a:rPr lang="ru-RU" sz="4400" b="1" dirty="0" err="1" smtClean="0"/>
              <a:t>отдыха́</a:t>
            </a:r>
            <a:r>
              <a:rPr lang="ru-RU" sz="4400" b="1" dirty="0" err="1" smtClean="0">
                <a:solidFill>
                  <a:schemeClr val="accent1"/>
                </a:solidFill>
              </a:rPr>
              <a:t>ет</a:t>
            </a:r>
            <a:r>
              <a:rPr lang="en-US" sz="4400" b="1" dirty="0" smtClean="0">
                <a:solidFill>
                  <a:schemeClr val="accent1"/>
                </a:solidFill>
              </a:rPr>
              <a:t>, </a:t>
            </a:r>
            <a:r>
              <a:rPr lang="ru-RU" sz="4400" b="1" dirty="0" err="1" smtClean="0"/>
              <a:t>полива́</a:t>
            </a:r>
            <a:r>
              <a:rPr lang="ru-RU" sz="4400" b="1" dirty="0" err="1" smtClean="0">
                <a:solidFill>
                  <a:schemeClr val="accent1"/>
                </a:solidFill>
              </a:rPr>
              <a:t>ет</a:t>
            </a:r>
            <a:endParaRPr lang="ru-RU" sz="4400" b="1" dirty="0" smtClean="0">
              <a:solidFill>
                <a:schemeClr val="accent1"/>
              </a:solidFill>
            </a:endParaRPr>
          </a:p>
          <a:p>
            <a:r>
              <a:rPr lang="ru-RU" sz="4400" b="1" dirty="0" smtClean="0">
                <a:solidFill>
                  <a:schemeClr val="accent6"/>
                </a:solidFill>
              </a:rPr>
              <a:t>Мы</a:t>
            </a:r>
            <a:r>
              <a:rPr lang="ru-RU" sz="4400" b="1" dirty="0" smtClean="0"/>
              <a:t> </a:t>
            </a:r>
            <a:r>
              <a:rPr lang="ru-RU" sz="4400" b="1" dirty="0" err="1" smtClean="0"/>
              <a:t>отдыха́</a:t>
            </a:r>
            <a:r>
              <a:rPr lang="ru-RU" sz="4400" b="1" dirty="0" err="1" smtClean="0">
                <a:solidFill>
                  <a:schemeClr val="accent1"/>
                </a:solidFill>
              </a:rPr>
              <a:t>ем</a:t>
            </a:r>
            <a:r>
              <a:rPr lang="en-US" sz="4400" b="1" dirty="0" smtClean="0">
                <a:solidFill>
                  <a:schemeClr val="accent1"/>
                </a:solidFill>
              </a:rPr>
              <a:t>, </a:t>
            </a:r>
            <a:r>
              <a:rPr lang="ru-RU" sz="4400" b="1" dirty="0" err="1" smtClean="0"/>
              <a:t>полива́</a:t>
            </a:r>
            <a:r>
              <a:rPr lang="ru-RU" sz="4400" b="1" dirty="0" err="1" smtClean="0">
                <a:solidFill>
                  <a:schemeClr val="accent1"/>
                </a:solidFill>
              </a:rPr>
              <a:t>ем</a:t>
            </a:r>
            <a:endParaRPr lang="ru-RU" sz="4400" b="1" dirty="0" smtClean="0">
              <a:solidFill>
                <a:schemeClr val="accent1"/>
              </a:solidFill>
            </a:endParaRPr>
          </a:p>
          <a:p>
            <a:r>
              <a:rPr lang="ru-RU" sz="4400" b="1" dirty="0" smtClean="0">
                <a:solidFill>
                  <a:schemeClr val="accent6"/>
                </a:solidFill>
              </a:rPr>
              <a:t>Вы</a:t>
            </a:r>
            <a:r>
              <a:rPr lang="ru-RU" sz="4400" b="1" dirty="0" smtClean="0"/>
              <a:t> </a:t>
            </a:r>
            <a:r>
              <a:rPr lang="ru-RU" sz="4400" b="1" dirty="0" err="1" smtClean="0"/>
              <a:t>отдыха́</a:t>
            </a:r>
            <a:r>
              <a:rPr lang="ru-RU" sz="4400" b="1" dirty="0" err="1" smtClean="0">
                <a:solidFill>
                  <a:schemeClr val="accent1"/>
                </a:solidFill>
              </a:rPr>
              <a:t>ете</a:t>
            </a:r>
            <a:r>
              <a:rPr lang="en-US" sz="4400" b="1" dirty="0" smtClean="0">
                <a:solidFill>
                  <a:schemeClr val="accent1"/>
                </a:solidFill>
              </a:rPr>
              <a:t>, </a:t>
            </a:r>
            <a:r>
              <a:rPr lang="ru-RU" sz="4400" b="1" dirty="0" err="1" smtClean="0"/>
              <a:t>полива́</a:t>
            </a:r>
            <a:r>
              <a:rPr lang="ru-RU" sz="4400" b="1" dirty="0" err="1" smtClean="0">
                <a:solidFill>
                  <a:schemeClr val="accent1"/>
                </a:solidFill>
              </a:rPr>
              <a:t>ете</a:t>
            </a:r>
            <a:endParaRPr lang="ru-RU" sz="4400" b="1" dirty="0" smtClean="0">
              <a:solidFill>
                <a:schemeClr val="accent1"/>
              </a:solidFill>
            </a:endParaRPr>
          </a:p>
          <a:p>
            <a:r>
              <a:rPr lang="ru-RU" sz="4400" b="1" dirty="0" smtClean="0">
                <a:solidFill>
                  <a:schemeClr val="accent6"/>
                </a:solidFill>
              </a:rPr>
              <a:t>Они</a:t>
            </a:r>
            <a:r>
              <a:rPr lang="ru-RU" sz="4400" b="1" dirty="0" smtClean="0"/>
              <a:t> </a:t>
            </a:r>
            <a:r>
              <a:rPr lang="ru-RU" sz="4400" b="1" dirty="0" err="1" smtClean="0"/>
              <a:t>отдыха́</a:t>
            </a:r>
            <a:r>
              <a:rPr lang="ru-RU" sz="4400" b="1" dirty="0" err="1" smtClean="0">
                <a:solidFill>
                  <a:schemeClr val="accent1"/>
                </a:solidFill>
              </a:rPr>
              <a:t>ют</a:t>
            </a:r>
            <a:r>
              <a:rPr lang="en-US" sz="4400" b="1" dirty="0" smtClean="0">
                <a:solidFill>
                  <a:schemeClr val="accent1"/>
                </a:solidFill>
              </a:rPr>
              <a:t>, </a:t>
            </a:r>
            <a:r>
              <a:rPr lang="ru-RU" sz="4400" b="1" dirty="0" err="1"/>
              <a:t>полива́</a:t>
            </a:r>
            <a:r>
              <a:rPr lang="ru-RU" sz="4400" b="1" dirty="0" err="1">
                <a:solidFill>
                  <a:schemeClr val="accent1"/>
                </a:solidFill>
              </a:rPr>
              <a:t>ют</a:t>
            </a:r>
            <a:endParaRPr lang="ru-RU" sz="4400" b="1" dirty="0">
              <a:solidFill>
                <a:schemeClr val="accent1"/>
              </a:solidFill>
            </a:endParaRPr>
          </a:p>
          <a:p>
            <a:endParaRPr lang="ru-RU" sz="4400" b="1" dirty="0">
              <a:solidFill>
                <a:schemeClr val="accent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32096" y="457194"/>
            <a:ext cx="4255104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/>
              <a:t>           </a:t>
            </a:r>
            <a:r>
              <a:rPr lang="ru-RU" sz="4800" b="1" dirty="0" err="1" smtClean="0"/>
              <a:t>полива́ть</a:t>
            </a:r>
            <a:endParaRPr lang="ru-RU" sz="4800" b="1" dirty="0" smtClean="0"/>
          </a:p>
          <a:p>
            <a:endParaRPr lang="ru-RU" sz="4400" b="1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5607353" y="2015039"/>
            <a:ext cx="2333489" cy="6210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6011207" y="2636077"/>
            <a:ext cx="2908204" cy="5686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7058526" y="3272114"/>
            <a:ext cx="2406315" cy="6086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6051597" y="3968483"/>
            <a:ext cx="2675307" cy="5789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5942136" y="4705198"/>
            <a:ext cx="2784767" cy="5769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6296198" y="5335087"/>
            <a:ext cx="2510915" cy="5769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8053737" y="1965299"/>
            <a:ext cx="2421757" cy="57252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9063244" y="2680660"/>
            <a:ext cx="2823956" cy="47948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9464841" y="3272114"/>
            <a:ext cx="2422359" cy="6086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8693148" y="3936400"/>
            <a:ext cx="2648620" cy="6098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8702841" y="4677975"/>
            <a:ext cx="2799347" cy="47948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8875594" y="5383816"/>
            <a:ext cx="2466174" cy="47948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6205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898515" y="640967"/>
            <a:ext cx="615889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/>
              <a:t>Что </a:t>
            </a:r>
            <a:r>
              <a:rPr lang="ru-RU" sz="4000" b="1" dirty="0" err="1" smtClean="0"/>
              <a:t>де́лает</a:t>
            </a:r>
            <a:r>
              <a:rPr lang="ru-RU" sz="4000" b="1" dirty="0" smtClean="0"/>
              <a:t> </a:t>
            </a:r>
            <a:r>
              <a:rPr lang="ru-RU" sz="4000" b="1" dirty="0" err="1" smtClean="0"/>
              <a:t>ма́ма</a:t>
            </a:r>
            <a:r>
              <a:rPr lang="ru-RU" sz="4000" b="1" dirty="0" smtClean="0"/>
              <a:t>?</a:t>
            </a:r>
          </a:p>
          <a:p>
            <a:r>
              <a:rPr lang="ru-RU" sz="4000" b="1" dirty="0" err="1" smtClean="0"/>
              <a:t>Ма́ма</a:t>
            </a:r>
            <a:r>
              <a:rPr lang="ru-RU" sz="4000" b="1" dirty="0" smtClean="0"/>
              <a:t> </a:t>
            </a:r>
            <a:r>
              <a:rPr lang="ru-RU" sz="4000" b="1" dirty="0" err="1" smtClean="0"/>
              <a:t>мо́ет</a:t>
            </a:r>
            <a:r>
              <a:rPr lang="ru-RU" sz="4000" b="1" dirty="0" smtClean="0"/>
              <a:t> </a:t>
            </a:r>
            <a:r>
              <a:rPr lang="ru-RU" sz="4000" b="1" dirty="0" err="1" smtClean="0"/>
              <a:t>посу́ду</a:t>
            </a:r>
            <a:r>
              <a:rPr lang="ru-RU" sz="4000" b="1" dirty="0" smtClean="0"/>
              <a:t>.</a:t>
            </a:r>
            <a:endParaRPr lang="en-US" sz="4000" b="1" dirty="0" smtClean="0"/>
          </a:p>
          <a:p>
            <a:endParaRPr lang="en-US" sz="4000" b="1" dirty="0"/>
          </a:p>
          <a:p>
            <a:endParaRPr lang="ru-RU" sz="4000" b="1" dirty="0" smtClean="0"/>
          </a:p>
          <a:p>
            <a:endParaRPr lang="en-US" sz="4000" b="1" dirty="0" smtClean="0"/>
          </a:p>
          <a:p>
            <a:endParaRPr lang="en-US" sz="4000" b="1" dirty="0"/>
          </a:p>
          <a:p>
            <a:endParaRPr lang="en-US" sz="4000" b="1" dirty="0" smtClean="0"/>
          </a:p>
          <a:p>
            <a:r>
              <a:rPr lang="ru-RU" sz="4000" b="1" dirty="0" smtClean="0"/>
              <a:t>Что </a:t>
            </a:r>
            <a:r>
              <a:rPr lang="ru-RU" sz="4000" b="1" dirty="0" err="1" smtClean="0"/>
              <a:t>де́лает</a:t>
            </a:r>
            <a:r>
              <a:rPr lang="ru-RU" sz="4000" b="1" dirty="0" smtClean="0"/>
              <a:t> </a:t>
            </a:r>
            <a:r>
              <a:rPr lang="ru-RU" sz="4000" b="1" dirty="0" err="1" smtClean="0"/>
              <a:t>Шухра́т</a:t>
            </a:r>
            <a:r>
              <a:rPr lang="ru-RU" sz="4000" b="1" dirty="0" smtClean="0"/>
              <a:t>?</a:t>
            </a:r>
          </a:p>
          <a:p>
            <a:r>
              <a:rPr lang="ru-RU" sz="4000" b="1" dirty="0" err="1" smtClean="0"/>
              <a:t>Шухра́т</a:t>
            </a:r>
            <a:r>
              <a:rPr lang="ru-RU" sz="4000" b="1" dirty="0" smtClean="0"/>
              <a:t> </a:t>
            </a:r>
            <a:r>
              <a:rPr lang="ru-RU" sz="4000" b="1" dirty="0" err="1" smtClean="0"/>
              <a:t>полива́ет</a:t>
            </a:r>
            <a:r>
              <a:rPr lang="ru-RU" sz="4000" b="1" dirty="0" smtClean="0"/>
              <a:t> цветы́</a:t>
            </a:r>
            <a:r>
              <a:rPr lang="ru-RU" sz="4000" b="1" dirty="0" smtClean="0"/>
              <a:t>.</a:t>
            </a:r>
            <a:endParaRPr lang="ru-RU" sz="4000" b="1" dirty="0" smtClean="0"/>
          </a:p>
        </p:txBody>
      </p:sp>
      <p:pic>
        <p:nvPicPr>
          <p:cNvPr id="1026" name="Picture 2" descr="C:\Users\Дарья\Downloads\Презентация (1)\Презентация\WASH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62" t="78232" r="52747" b="2639"/>
          <a:stretch/>
        </p:blipFill>
        <p:spPr bwMode="auto">
          <a:xfrm flipH="1">
            <a:off x="6924641" y="2073330"/>
            <a:ext cx="2487136" cy="2767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0" y="0"/>
            <a:ext cx="4758267" cy="646331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Послушай и прочитай</a:t>
            </a:r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  <a:endParaRPr lang="ru-RU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 descr="C:\Users\Дарья\Documents\ЦТ ПсковГУ\Онлайн-Мактаб\2 класс\Новая папка (2)\098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55" y="989391"/>
            <a:ext cx="5626067" cy="3896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9493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Дарья\Downloads\Презентация (1)\Презентация\WASH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54" t="54263" r="29046" b="25392"/>
          <a:stretch/>
        </p:blipFill>
        <p:spPr bwMode="auto">
          <a:xfrm flipH="1">
            <a:off x="9878047" y="2580902"/>
            <a:ext cx="2313953" cy="2544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923378" y="323165"/>
            <a:ext cx="615889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4000" b="1" dirty="0" smtClean="0"/>
          </a:p>
          <a:p>
            <a:r>
              <a:rPr lang="ru-RU" sz="4000" b="1" dirty="0" smtClean="0"/>
              <a:t>Что </a:t>
            </a:r>
            <a:r>
              <a:rPr lang="ru-RU" sz="4000" b="1" dirty="0" err="1" smtClean="0"/>
              <a:t>де́лает</a:t>
            </a:r>
            <a:r>
              <a:rPr lang="ru-RU" sz="4000" b="1" dirty="0" smtClean="0"/>
              <a:t> </a:t>
            </a:r>
            <a:r>
              <a:rPr lang="ru-RU" sz="4000" b="1" dirty="0" err="1" smtClean="0"/>
              <a:t>Мансу́р</a:t>
            </a:r>
            <a:r>
              <a:rPr lang="ru-RU" sz="4000" b="1" dirty="0" smtClean="0"/>
              <a:t>?</a:t>
            </a:r>
          </a:p>
          <a:p>
            <a:r>
              <a:rPr lang="ru-RU" sz="4000" b="1" dirty="0" err="1" smtClean="0"/>
              <a:t>Мансу́р</a:t>
            </a:r>
            <a:r>
              <a:rPr lang="ru-RU" sz="4000" b="1" dirty="0" smtClean="0"/>
              <a:t> </a:t>
            </a:r>
            <a:r>
              <a:rPr lang="ru-RU" sz="4000" b="1" dirty="0" err="1" smtClean="0"/>
              <a:t>чи́стит</a:t>
            </a:r>
            <a:r>
              <a:rPr lang="ru-RU" sz="4000" b="1" dirty="0" smtClean="0"/>
              <a:t> </a:t>
            </a:r>
            <a:r>
              <a:rPr lang="ru-RU" sz="4000" b="1" dirty="0" err="1" smtClean="0"/>
              <a:t>о́бувь</a:t>
            </a:r>
            <a:r>
              <a:rPr lang="ru-RU" sz="4000" b="1" dirty="0" smtClean="0"/>
              <a:t>.</a:t>
            </a:r>
            <a:endParaRPr lang="en-US" sz="4000" b="1" dirty="0" smtClean="0"/>
          </a:p>
          <a:p>
            <a:endParaRPr lang="en-US" sz="4000" b="1" dirty="0"/>
          </a:p>
          <a:p>
            <a:endParaRPr lang="en-US" sz="4000" b="1" dirty="0" smtClean="0"/>
          </a:p>
          <a:p>
            <a:endParaRPr lang="en-US" sz="4000" b="1" dirty="0" smtClean="0"/>
          </a:p>
          <a:p>
            <a:endParaRPr lang="ru-RU" sz="4000" b="1" dirty="0" smtClean="0"/>
          </a:p>
          <a:p>
            <a:r>
              <a:rPr lang="ru-RU" sz="4000" b="1" dirty="0" smtClean="0"/>
              <a:t>Что </a:t>
            </a:r>
            <a:r>
              <a:rPr lang="ru-RU" sz="4000" b="1" dirty="0" err="1" smtClean="0"/>
              <a:t>де́лает</a:t>
            </a:r>
            <a:r>
              <a:rPr lang="ru-RU" sz="4000" b="1" dirty="0" smtClean="0"/>
              <a:t> </a:t>
            </a:r>
            <a:r>
              <a:rPr lang="ru-RU" sz="4000" b="1" dirty="0" err="1" smtClean="0"/>
              <a:t>Ази́за</a:t>
            </a:r>
            <a:r>
              <a:rPr lang="ru-RU" sz="4000" b="1" dirty="0" smtClean="0"/>
              <a:t>?</a:t>
            </a:r>
          </a:p>
          <a:p>
            <a:r>
              <a:rPr lang="ru-RU" sz="4000" b="1" dirty="0" err="1" smtClean="0"/>
              <a:t>Ази́за</a:t>
            </a:r>
            <a:r>
              <a:rPr lang="ru-RU" sz="4000" b="1" dirty="0" smtClean="0"/>
              <a:t> </a:t>
            </a:r>
            <a:r>
              <a:rPr lang="ru-RU" sz="4000" b="1" dirty="0" err="1" smtClean="0"/>
              <a:t>ко́рмит</a:t>
            </a:r>
            <a:r>
              <a:rPr lang="ru-RU" sz="4000" b="1" dirty="0" smtClean="0"/>
              <a:t> </a:t>
            </a:r>
            <a:r>
              <a:rPr lang="ru-RU" sz="4000" b="1" dirty="0" err="1" smtClean="0"/>
              <a:t>цыпля́т</a:t>
            </a:r>
            <a:r>
              <a:rPr lang="ru-RU" sz="4000" b="1" dirty="0" smtClean="0"/>
              <a:t>.</a:t>
            </a:r>
            <a:endParaRPr lang="ru-RU" sz="32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0" y="0"/>
            <a:ext cx="4758267" cy="646331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Послушай и прочитай</a:t>
            </a:r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  <a:endParaRPr lang="ru-RU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 descr="C:\Users\Дарья\Documents\ЦТ ПсковГУ\Онлайн-Мактаб\2 класс\Новая папка (2)\098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55" y="989391"/>
            <a:ext cx="5626067" cy="3896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:\Users\Дарья\Downloads\Презентация (1)\Презентация\Ziplenok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439863" y="4964409"/>
            <a:ext cx="3227441" cy="1710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 rot="17305485">
            <a:off x="11030415" y="3689393"/>
            <a:ext cx="388123" cy="31852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00" b="1" dirty="0" smtClean="0"/>
              <a:t>корм</a:t>
            </a:r>
            <a:endParaRPr lang="ru-RU" sz="700" b="1" dirty="0"/>
          </a:p>
        </p:txBody>
      </p:sp>
      <p:sp>
        <p:nvSpPr>
          <p:cNvPr id="11" name="Полилиния 10"/>
          <p:cNvSpPr/>
          <p:nvPr/>
        </p:nvSpPr>
        <p:spPr>
          <a:xfrm>
            <a:off x="10269768" y="4660489"/>
            <a:ext cx="682113" cy="460957"/>
          </a:xfrm>
          <a:custGeom>
            <a:avLst/>
            <a:gdLst>
              <a:gd name="connsiteX0" fmla="*/ 222656 w 682113"/>
              <a:gd name="connsiteY0" fmla="*/ 375030 h 425596"/>
              <a:gd name="connsiteX1" fmla="*/ 222656 w 682113"/>
              <a:gd name="connsiteY1" fmla="*/ 375030 h 425596"/>
              <a:gd name="connsiteX2" fmla="*/ 172090 w 682113"/>
              <a:gd name="connsiteY2" fmla="*/ 366603 h 425596"/>
              <a:gd name="connsiteX3" fmla="*/ 113097 w 682113"/>
              <a:gd name="connsiteY3" fmla="*/ 349747 h 425596"/>
              <a:gd name="connsiteX4" fmla="*/ 70958 w 682113"/>
              <a:gd name="connsiteY4" fmla="*/ 341320 h 425596"/>
              <a:gd name="connsiteX5" fmla="*/ 45675 w 682113"/>
              <a:gd name="connsiteY5" fmla="*/ 332892 h 425596"/>
              <a:gd name="connsiteX6" fmla="*/ 33034 w 682113"/>
              <a:gd name="connsiteY6" fmla="*/ 328678 h 425596"/>
              <a:gd name="connsiteX7" fmla="*/ 7751 w 682113"/>
              <a:gd name="connsiteY7" fmla="*/ 316037 h 425596"/>
              <a:gd name="connsiteX8" fmla="*/ 7751 w 682113"/>
              <a:gd name="connsiteY8" fmla="*/ 214905 h 425596"/>
              <a:gd name="connsiteX9" fmla="*/ 11965 w 682113"/>
              <a:gd name="connsiteY9" fmla="*/ 202264 h 425596"/>
              <a:gd name="connsiteX10" fmla="*/ 20392 w 682113"/>
              <a:gd name="connsiteY10" fmla="*/ 189622 h 425596"/>
              <a:gd name="connsiteX11" fmla="*/ 24606 w 682113"/>
              <a:gd name="connsiteY11" fmla="*/ 176981 h 425596"/>
              <a:gd name="connsiteX12" fmla="*/ 37248 w 682113"/>
              <a:gd name="connsiteY12" fmla="*/ 168553 h 425596"/>
              <a:gd name="connsiteX13" fmla="*/ 62531 w 682113"/>
              <a:gd name="connsiteY13" fmla="*/ 143270 h 425596"/>
              <a:gd name="connsiteX14" fmla="*/ 87814 w 682113"/>
              <a:gd name="connsiteY14" fmla="*/ 126415 h 425596"/>
              <a:gd name="connsiteX15" fmla="*/ 96241 w 682113"/>
              <a:gd name="connsiteY15" fmla="*/ 113773 h 425596"/>
              <a:gd name="connsiteX16" fmla="*/ 108883 w 682113"/>
              <a:gd name="connsiteY16" fmla="*/ 109559 h 425596"/>
              <a:gd name="connsiteX17" fmla="*/ 134166 w 682113"/>
              <a:gd name="connsiteY17" fmla="*/ 92704 h 425596"/>
              <a:gd name="connsiteX18" fmla="*/ 159449 w 682113"/>
              <a:gd name="connsiteY18" fmla="*/ 75849 h 425596"/>
              <a:gd name="connsiteX19" fmla="*/ 184732 w 682113"/>
              <a:gd name="connsiteY19" fmla="*/ 67421 h 425596"/>
              <a:gd name="connsiteX20" fmla="*/ 222656 w 682113"/>
              <a:gd name="connsiteY20" fmla="*/ 50566 h 425596"/>
              <a:gd name="connsiteX21" fmla="*/ 247939 w 682113"/>
              <a:gd name="connsiteY21" fmla="*/ 42138 h 425596"/>
              <a:gd name="connsiteX22" fmla="*/ 260580 w 682113"/>
              <a:gd name="connsiteY22" fmla="*/ 37924 h 425596"/>
              <a:gd name="connsiteX23" fmla="*/ 285863 w 682113"/>
              <a:gd name="connsiteY23" fmla="*/ 33711 h 425596"/>
              <a:gd name="connsiteX24" fmla="*/ 370140 w 682113"/>
              <a:gd name="connsiteY24" fmla="*/ 37924 h 425596"/>
              <a:gd name="connsiteX25" fmla="*/ 416492 w 682113"/>
              <a:gd name="connsiteY25" fmla="*/ 33711 h 425596"/>
              <a:gd name="connsiteX26" fmla="*/ 441775 w 682113"/>
              <a:gd name="connsiteY26" fmla="*/ 16855 h 425596"/>
              <a:gd name="connsiteX27" fmla="*/ 450203 w 682113"/>
              <a:gd name="connsiteY27" fmla="*/ 4214 h 425596"/>
              <a:gd name="connsiteX28" fmla="*/ 467058 w 682113"/>
              <a:gd name="connsiteY28" fmla="*/ 0 h 425596"/>
              <a:gd name="connsiteX29" fmla="*/ 563976 w 682113"/>
              <a:gd name="connsiteY29" fmla="*/ 4214 h 425596"/>
              <a:gd name="connsiteX30" fmla="*/ 576617 w 682113"/>
              <a:gd name="connsiteY30" fmla="*/ 8428 h 425596"/>
              <a:gd name="connsiteX31" fmla="*/ 593473 w 682113"/>
              <a:gd name="connsiteY31" fmla="*/ 33711 h 425596"/>
              <a:gd name="connsiteX32" fmla="*/ 610328 w 682113"/>
              <a:gd name="connsiteY32" fmla="*/ 71635 h 425596"/>
              <a:gd name="connsiteX33" fmla="*/ 627183 w 682113"/>
              <a:gd name="connsiteY33" fmla="*/ 130629 h 425596"/>
              <a:gd name="connsiteX34" fmla="*/ 631397 w 682113"/>
              <a:gd name="connsiteY34" fmla="*/ 143270 h 425596"/>
              <a:gd name="connsiteX35" fmla="*/ 635611 w 682113"/>
              <a:gd name="connsiteY35" fmla="*/ 155911 h 425596"/>
              <a:gd name="connsiteX36" fmla="*/ 648252 w 682113"/>
              <a:gd name="connsiteY36" fmla="*/ 181194 h 425596"/>
              <a:gd name="connsiteX37" fmla="*/ 665108 w 682113"/>
              <a:gd name="connsiteY37" fmla="*/ 235974 h 425596"/>
              <a:gd name="connsiteX38" fmla="*/ 677749 w 682113"/>
              <a:gd name="connsiteY38" fmla="*/ 273899 h 425596"/>
              <a:gd name="connsiteX39" fmla="*/ 681963 w 682113"/>
              <a:gd name="connsiteY39" fmla="*/ 286540 h 425596"/>
              <a:gd name="connsiteX40" fmla="*/ 673535 w 682113"/>
              <a:gd name="connsiteY40" fmla="*/ 370817 h 425596"/>
              <a:gd name="connsiteX41" fmla="*/ 665108 w 682113"/>
              <a:gd name="connsiteY41" fmla="*/ 383458 h 425596"/>
              <a:gd name="connsiteX42" fmla="*/ 652466 w 682113"/>
              <a:gd name="connsiteY42" fmla="*/ 387672 h 425596"/>
              <a:gd name="connsiteX43" fmla="*/ 644038 w 682113"/>
              <a:gd name="connsiteY43" fmla="*/ 400313 h 425596"/>
              <a:gd name="connsiteX44" fmla="*/ 618756 w 682113"/>
              <a:gd name="connsiteY44" fmla="*/ 408741 h 425596"/>
              <a:gd name="connsiteX45" fmla="*/ 593473 w 682113"/>
              <a:gd name="connsiteY45" fmla="*/ 417169 h 425596"/>
              <a:gd name="connsiteX46" fmla="*/ 580831 w 682113"/>
              <a:gd name="connsiteY46" fmla="*/ 421382 h 425596"/>
              <a:gd name="connsiteX47" fmla="*/ 538693 w 682113"/>
              <a:gd name="connsiteY47" fmla="*/ 425596 h 425596"/>
              <a:gd name="connsiteX48" fmla="*/ 458630 w 682113"/>
              <a:gd name="connsiteY48" fmla="*/ 421382 h 425596"/>
              <a:gd name="connsiteX49" fmla="*/ 437561 w 682113"/>
              <a:gd name="connsiteY49" fmla="*/ 417169 h 425596"/>
              <a:gd name="connsiteX50" fmla="*/ 361712 w 682113"/>
              <a:gd name="connsiteY50" fmla="*/ 412955 h 425596"/>
              <a:gd name="connsiteX51" fmla="*/ 349071 w 682113"/>
              <a:gd name="connsiteY51" fmla="*/ 408741 h 425596"/>
              <a:gd name="connsiteX52" fmla="*/ 285863 w 682113"/>
              <a:gd name="connsiteY52" fmla="*/ 396100 h 425596"/>
              <a:gd name="connsiteX53" fmla="*/ 214228 w 682113"/>
              <a:gd name="connsiteY53" fmla="*/ 383458 h 425596"/>
              <a:gd name="connsiteX54" fmla="*/ 222656 w 682113"/>
              <a:gd name="connsiteY54" fmla="*/ 375030 h 4255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682113" h="425596">
                <a:moveTo>
                  <a:pt x="222656" y="375030"/>
                </a:moveTo>
                <a:lnTo>
                  <a:pt x="222656" y="375030"/>
                </a:lnTo>
                <a:cubicBezTo>
                  <a:pt x="205801" y="372221"/>
                  <a:pt x="188771" y="370310"/>
                  <a:pt x="172090" y="366603"/>
                </a:cubicBezTo>
                <a:cubicBezTo>
                  <a:pt x="112003" y="353251"/>
                  <a:pt x="186477" y="361975"/>
                  <a:pt x="113097" y="349747"/>
                </a:cubicBezTo>
                <a:cubicBezTo>
                  <a:pt x="96009" y="346900"/>
                  <a:pt x="86675" y="346035"/>
                  <a:pt x="70958" y="341320"/>
                </a:cubicBezTo>
                <a:cubicBezTo>
                  <a:pt x="62449" y="338767"/>
                  <a:pt x="54103" y="335701"/>
                  <a:pt x="45675" y="332892"/>
                </a:cubicBezTo>
                <a:cubicBezTo>
                  <a:pt x="41461" y="331487"/>
                  <a:pt x="36730" y="331142"/>
                  <a:pt x="33034" y="328678"/>
                </a:cubicBezTo>
                <a:cubicBezTo>
                  <a:pt x="16696" y="317787"/>
                  <a:pt x="25196" y="321853"/>
                  <a:pt x="7751" y="316037"/>
                </a:cubicBezTo>
                <a:cubicBezTo>
                  <a:pt x="-5402" y="276578"/>
                  <a:pt x="671" y="299866"/>
                  <a:pt x="7751" y="214905"/>
                </a:cubicBezTo>
                <a:cubicBezTo>
                  <a:pt x="8120" y="210479"/>
                  <a:pt x="9979" y="206237"/>
                  <a:pt x="11965" y="202264"/>
                </a:cubicBezTo>
                <a:cubicBezTo>
                  <a:pt x="14230" y="197734"/>
                  <a:pt x="18127" y="194152"/>
                  <a:pt x="20392" y="189622"/>
                </a:cubicBezTo>
                <a:cubicBezTo>
                  <a:pt x="22378" y="185649"/>
                  <a:pt x="21831" y="180449"/>
                  <a:pt x="24606" y="176981"/>
                </a:cubicBezTo>
                <a:cubicBezTo>
                  <a:pt x="27770" y="173026"/>
                  <a:pt x="33463" y="171918"/>
                  <a:pt x="37248" y="168553"/>
                </a:cubicBezTo>
                <a:cubicBezTo>
                  <a:pt x="46156" y="160635"/>
                  <a:pt x="52614" y="149881"/>
                  <a:pt x="62531" y="143270"/>
                </a:cubicBezTo>
                <a:lnTo>
                  <a:pt x="87814" y="126415"/>
                </a:lnTo>
                <a:cubicBezTo>
                  <a:pt x="90623" y="122201"/>
                  <a:pt x="92286" y="116937"/>
                  <a:pt x="96241" y="113773"/>
                </a:cubicBezTo>
                <a:cubicBezTo>
                  <a:pt x="99710" y="110998"/>
                  <a:pt x="105000" y="111716"/>
                  <a:pt x="108883" y="109559"/>
                </a:cubicBezTo>
                <a:cubicBezTo>
                  <a:pt x="117737" y="104640"/>
                  <a:pt x="125738" y="98322"/>
                  <a:pt x="134166" y="92704"/>
                </a:cubicBezTo>
                <a:lnTo>
                  <a:pt x="159449" y="75849"/>
                </a:lnTo>
                <a:cubicBezTo>
                  <a:pt x="167877" y="73040"/>
                  <a:pt x="177340" y="72349"/>
                  <a:pt x="184732" y="67421"/>
                </a:cubicBezTo>
                <a:cubicBezTo>
                  <a:pt x="204765" y="54066"/>
                  <a:pt x="192568" y="60596"/>
                  <a:pt x="222656" y="50566"/>
                </a:cubicBezTo>
                <a:lnTo>
                  <a:pt x="247939" y="42138"/>
                </a:lnTo>
                <a:cubicBezTo>
                  <a:pt x="252153" y="40733"/>
                  <a:pt x="256199" y="38654"/>
                  <a:pt x="260580" y="37924"/>
                </a:cubicBezTo>
                <a:lnTo>
                  <a:pt x="285863" y="33711"/>
                </a:lnTo>
                <a:cubicBezTo>
                  <a:pt x="313955" y="35115"/>
                  <a:pt x="342013" y="37924"/>
                  <a:pt x="370140" y="37924"/>
                </a:cubicBezTo>
                <a:cubicBezTo>
                  <a:pt x="385654" y="37924"/>
                  <a:pt x="401608" y="38089"/>
                  <a:pt x="416492" y="33711"/>
                </a:cubicBezTo>
                <a:cubicBezTo>
                  <a:pt x="426209" y="30853"/>
                  <a:pt x="441775" y="16855"/>
                  <a:pt x="441775" y="16855"/>
                </a:cubicBezTo>
                <a:cubicBezTo>
                  <a:pt x="444584" y="12641"/>
                  <a:pt x="445989" y="7023"/>
                  <a:pt x="450203" y="4214"/>
                </a:cubicBezTo>
                <a:cubicBezTo>
                  <a:pt x="455022" y="1002"/>
                  <a:pt x="461267" y="0"/>
                  <a:pt x="467058" y="0"/>
                </a:cubicBezTo>
                <a:cubicBezTo>
                  <a:pt x="499395" y="0"/>
                  <a:pt x="531670" y="2809"/>
                  <a:pt x="563976" y="4214"/>
                </a:cubicBezTo>
                <a:cubicBezTo>
                  <a:pt x="568190" y="5619"/>
                  <a:pt x="573476" y="5287"/>
                  <a:pt x="576617" y="8428"/>
                </a:cubicBezTo>
                <a:cubicBezTo>
                  <a:pt x="583779" y="15590"/>
                  <a:pt x="593473" y="33711"/>
                  <a:pt x="593473" y="33711"/>
                </a:cubicBezTo>
                <a:cubicBezTo>
                  <a:pt x="603501" y="63798"/>
                  <a:pt x="596972" y="51603"/>
                  <a:pt x="610328" y="71635"/>
                </a:cubicBezTo>
                <a:cubicBezTo>
                  <a:pt x="620908" y="113954"/>
                  <a:pt x="615095" y="94365"/>
                  <a:pt x="627183" y="130629"/>
                </a:cubicBezTo>
                <a:lnTo>
                  <a:pt x="631397" y="143270"/>
                </a:lnTo>
                <a:cubicBezTo>
                  <a:pt x="632802" y="147484"/>
                  <a:pt x="633147" y="152215"/>
                  <a:pt x="635611" y="155911"/>
                </a:cubicBezTo>
                <a:cubicBezTo>
                  <a:pt x="643381" y="167567"/>
                  <a:pt x="645174" y="167855"/>
                  <a:pt x="648252" y="181194"/>
                </a:cubicBezTo>
                <a:cubicBezTo>
                  <a:pt x="659890" y="231624"/>
                  <a:pt x="647950" y="210239"/>
                  <a:pt x="665108" y="235974"/>
                </a:cubicBezTo>
                <a:lnTo>
                  <a:pt x="677749" y="273899"/>
                </a:lnTo>
                <a:lnTo>
                  <a:pt x="681963" y="286540"/>
                </a:lnTo>
                <a:cubicBezTo>
                  <a:pt x="681716" y="290734"/>
                  <a:pt x="684528" y="348830"/>
                  <a:pt x="673535" y="370817"/>
                </a:cubicBezTo>
                <a:cubicBezTo>
                  <a:pt x="671270" y="375347"/>
                  <a:pt x="669062" y="380294"/>
                  <a:pt x="665108" y="383458"/>
                </a:cubicBezTo>
                <a:cubicBezTo>
                  <a:pt x="661639" y="386233"/>
                  <a:pt x="656680" y="386267"/>
                  <a:pt x="652466" y="387672"/>
                </a:cubicBezTo>
                <a:cubicBezTo>
                  <a:pt x="649657" y="391886"/>
                  <a:pt x="648333" y="397629"/>
                  <a:pt x="644038" y="400313"/>
                </a:cubicBezTo>
                <a:cubicBezTo>
                  <a:pt x="636505" y="405021"/>
                  <a:pt x="627183" y="405932"/>
                  <a:pt x="618756" y="408741"/>
                </a:cubicBezTo>
                <a:lnTo>
                  <a:pt x="593473" y="417169"/>
                </a:lnTo>
                <a:cubicBezTo>
                  <a:pt x="589259" y="418574"/>
                  <a:pt x="585251" y="420940"/>
                  <a:pt x="580831" y="421382"/>
                </a:cubicBezTo>
                <a:lnTo>
                  <a:pt x="538693" y="425596"/>
                </a:lnTo>
                <a:cubicBezTo>
                  <a:pt x="512005" y="424191"/>
                  <a:pt x="485262" y="423601"/>
                  <a:pt x="458630" y="421382"/>
                </a:cubicBezTo>
                <a:cubicBezTo>
                  <a:pt x="451493" y="420787"/>
                  <a:pt x="444696" y="417789"/>
                  <a:pt x="437561" y="417169"/>
                </a:cubicBezTo>
                <a:cubicBezTo>
                  <a:pt x="412334" y="414976"/>
                  <a:pt x="386995" y="414360"/>
                  <a:pt x="361712" y="412955"/>
                </a:cubicBezTo>
                <a:cubicBezTo>
                  <a:pt x="357498" y="411550"/>
                  <a:pt x="353342" y="409961"/>
                  <a:pt x="349071" y="408741"/>
                </a:cubicBezTo>
                <a:cubicBezTo>
                  <a:pt x="328378" y="402829"/>
                  <a:pt x="307045" y="399630"/>
                  <a:pt x="285863" y="396100"/>
                </a:cubicBezTo>
                <a:cubicBezTo>
                  <a:pt x="245862" y="382766"/>
                  <a:pt x="269427" y="388476"/>
                  <a:pt x="214228" y="383458"/>
                </a:cubicBezTo>
                <a:lnTo>
                  <a:pt x="222656" y="37503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6502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Дарья\Downloads\Презентация (1)\Презентация\2927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55" t="35833" r="27573" b="33795"/>
          <a:stretch/>
        </p:blipFill>
        <p:spPr bwMode="auto">
          <a:xfrm>
            <a:off x="1514907" y="2994591"/>
            <a:ext cx="4309590" cy="3863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0" y="0"/>
            <a:ext cx="4758267" cy="646331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Скажи правильно</a:t>
            </a:r>
            <a:endParaRPr lang="ru-RU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3682" y="890826"/>
            <a:ext cx="720391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/>
            <a:r>
              <a:rPr lang="ru-RU" sz="4000" b="1" dirty="0" smtClean="0"/>
              <a:t>1. Я (помогать) </a:t>
            </a:r>
            <a:r>
              <a:rPr lang="ru-RU" sz="4000" b="1" dirty="0"/>
              <a:t>маме. </a:t>
            </a:r>
            <a:endParaRPr lang="ru-RU" sz="4000" b="1" dirty="0" smtClean="0"/>
          </a:p>
          <a:p>
            <a:pPr lvl="0" fontAlgn="base"/>
            <a:r>
              <a:rPr lang="ru-RU" sz="4000" b="1" dirty="0" smtClean="0"/>
              <a:t>2</a:t>
            </a:r>
            <a:r>
              <a:rPr lang="ru-RU" sz="4000" b="1" dirty="0"/>
              <a:t>. Папа </a:t>
            </a:r>
            <a:r>
              <a:rPr lang="ru-RU" sz="4000" b="1" dirty="0" smtClean="0"/>
              <a:t>(мыть) </a:t>
            </a:r>
            <a:r>
              <a:rPr lang="ru-RU" sz="4000" b="1" dirty="0"/>
              <a:t>машину. </a:t>
            </a:r>
            <a:endParaRPr lang="ru-RU" sz="4000" b="1" dirty="0" smtClean="0"/>
          </a:p>
          <a:p>
            <a:pPr lvl="0" fontAlgn="base"/>
            <a:r>
              <a:rPr lang="ru-RU" sz="4000" b="1" dirty="0" smtClean="0"/>
              <a:t>3</a:t>
            </a:r>
            <a:r>
              <a:rPr lang="ru-RU" sz="4000" b="1" dirty="0"/>
              <a:t>. Мы </a:t>
            </a:r>
            <a:r>
              <a:rPr lang="ru-RU" sz="4000" b="1" dirty="0" smtClean="0"/>
              <a:t>(поливать) </a:t>
            </a:r>
            <a:r>
              <a:rPr lang="ru-RU" sz="4000" b="1" dirty="0"/>
              <a:t>деревья. </a:t>
            </a:r>
            <a:endParaRPr lang="ru-RU" sz="4000" b="1" dirty="0" smtClean="0"/>
          </a:p>
          <a:p>
            <a:pPr lvl="0" fontAlgn="base"/>
            <a:r>
              <a:rPr lang="ru-RU" sz="4000" b="1" dirty="0" smtClean="0"/>
              <a:t>4</a:t>
            </a:r>
            <a:r>
              <a:rPr lang="ru-RU" sz="4000" b="1" dirty="0"/>
              <a:t>. </a:t>
            </a:r>
            <a:r>
              <a:rPr lang="ru-RU" sz="4000" b="1" dirty="0" err="1"/>
              <a:t>Мадина</a:t>
            </a:r>
            <a:r>
              <a:rPr lang="ru-RU" sz="4000" b="1" dirty="0"/>
              <a:t> </a:t>
            </a:r>
            <a:r>
              <a:rPr lang="ru-RU" sz="4000" b="1" dirty="0" smtClean="0"/>
              <a:t>(подметать) </a:t>
            </a:r>
            <a:r>
              <a:rPr lang="ru-RU" sz="4000" b="1" dirty="0"/>
              <a:t>двор. </a:t>
            </a:r>
            <a:endParaRPr lang="ru-RU" sz="4000" b="1" dirty="0" smtClean="0"/>
          </a:p>
        </p:txBody>
      </p:sp>
      <p:pic>
        <p:nvPicPr>
          <p:cNvPr id="3074" name="Picture 2" descr="C:\Users\Дарья\Documents\ЦТ ПсковГУ\Онлайн-Мактаб\2 класс\Новая папка (2)\987987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2025" y="890826"/>
            <a:ext cx="4292146" cy="4169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67743" y="890825"/>
            <a:ext cx="720391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0" indent="-742950" fontAlgn="base">
              <a:buAutoNum type="arabicPeriod"/>
            </a:pPr>
            <a:r>
              <a:rPr lang="ru-RU" sz="4000" b="1" dirty="0" smtClean="0"/>
              <a:t>Я </a:t>
            </a:r>
            <a:r>
              <a:rPr lang="ru-RU" sz="4000" b="1" dirty="0"/>
              <a:t>помога</a:t>
            </a:r>
            <a:r>
              <a:rPr lang="ru-RU" sz="4000" b="1" dirty="0">
                <a:solidFill>
                  <a:schemeClr val="accent1"/>
                </a:solidFill>
              </a:rPr>
              <a:t>ю</a:t>
            </a:r>
            <a:r>
              <a:rPr lang="ru-RU" sz="4000" b="1" dirty="0"/>
              <a:t> маме. </a:t>
            </a:r>
            <a:endParaRPr lang="ru-RU" sz="4000" b="1" dirty="0" smtClean="0"/>
          </a:p>
          <a:p>
            <a:pPr marL="742950" lvl="0" indent="-742950" fontAlgn="base">
              <a:buAutoNum type="arabicPeriod"/>
            </a:pPr>
            <a:r>
              <a:rPr lang="ru-RU" sz="4000" b="1" dirty="0" smtClean="0"/>
              <a:t>Папа </a:t>
            </a:r>
            <a:r>
              <a:rPr lang="ru-RU" sz="4000" b="1" dirty="0"/>
              <a:t>мо</a:t>
            </a:r>
            <a:r>
              <a:rPr lang="ru-RU" sz="4000" b="1" dirty="0">
                <a:solidFill>
                  <a:schemeClr val="accent1"/>
                </a:solidFill>
              </a:rPr>
              <a:t>ет</a:t>
            </a:r>
            <a:r>
              <a:rPr lang="ru-RU" sz="4000" b="1" dirty="0"/>
              <a:t> машину. </a:t>
            </a:r>
            <a:endParaRPr lang="ru-RU" sz="4000" b="1" dirty="0" smtClean="0"/>
          </a:p>
          <a:p>
            <a:pPr marL="742950" lvl="0" indent="-742950" fontAlgn="base">
              <a:buAutoNum type="arabicPeriod"/>
            </a:pPr>
            <a:r>
              <a:rPr lang="ru-RU" sz="4000" b="1" dirty="0" smtClean="0"/>
              <a:t>Мы </a:t>
            </a:r>
            <a:r>
              <a:rPr lang="ru-RU" sz="4000" b="1" dirty="0"/>
              <a:t>полива</a:t>
            </a:r>
            <a:r>
              <a:rPr lang="ru-RU" sz="4000" b="1" dirty="0">
                <a:solidFill>
                  <a:schemeClr val="accent1"/>
                </a:solidFill>
              </a:rPr>
              <a:t>ем</a:t>
            </a:r>
            <a:r>
              <a:rPr lang="ru-RU" sz="4000" b="1" dirty="0"/>
              <a:t> деревья. </a:t>
            </a:r>
            <a:endParaRPr lang="ru-RU" sz="4000" b="1" dirty="0" smtClean="0"/>
          </a:p>
          <a:p>
            <a:pPr marL="742950" lvl="0" indent="-742950" fontAlgn="base">
              <a:buAutoNum type="arabicPeriod"/>
            </a:pPr>
            <a:r>
              <a:rPr lang="ru-RU" sz="4000" b="1" dirty="0" err="1" smtClean="0"/>
              <a:t>Мадина</a:t>
            </a:r>
            <a:r>
              <a:rPr lang="ru-RU" sz="4000" b="1" dirty="0" smtClean="0"/>
              <a:t> </a:t>
            </a:r>
            <a:r>
              <a:rPr lang="ru-RU" sz="4000" b="1" dirty="0"/>
              <a:t>подмета</a:t>
            </a:r>
            <a:r>
              <a:rPr lang="ru-RU" sz="4000" b="1" dirty="0">
                <a:solidFill>
                  <a:schemeClr val="accent1"/>
                </a:solidFill>
              </a:rPr>
              <a:t>ет</a:t>
            </a:r>
            <a:r>
              <a:rPr lang="ru-RU" sz="4000" b="1" dirty="0"/>
              <a:t> двор. </a:t>
            </a:r>
            <a:endParaRPr lang="ru-RU" sz="4000" b="1" dirty="0" smtClean="0"/>
          </a:p>
        </p:txBody>
      </p:sp>
      <p:sp>
        <p:nvSpPr>
          <p:cNvPr id="4" name="Полилиния 3"/>
          <p:cNvSpPr/>
          <p:nvPr/>
        </p:nvSpPr>
        <p:spPr>
          <a:xfrm>
            <a:off x="1099453" y="3426106"/>
            <a:ext cx="1279680" cy="3078866"/>
          </a:xfrm>
          <a:custGeom>
            <a:avLst/>
            <a:gdLst>
              <a:gd name="connsiteX0" fmla="*/ 139038 w 1157610"/>
              <a:gd name="connsiteY0" fmla="*/ 0 h 3078866"/>
              <a:gd name="connsiteX1" fmla="*/ 139038 w 1157610"/>
              <a:gd name="connsiteY1" fmla="*/ 0 h 3078866"/>
              <a:gd name="connsiteX2" fmla="*/ 277934 w 1157610"/>
              <a:gd name="connsiteY2" fmla="*/ 11575 h 3078866"/>
              <a:gd name="connsiteX3" fmla="*/ 347382 w 1157610"/>
              <a:gd name="connsiteY3" fmla="*/ 34724 h 3078866"/>
              <a:gd name="connsiteX4" fmla="*/ 393681 w 1157610"/>
              <a:gd name="connsiteY4" fmla="*/ 46299 h 3078866"/>
              <a:gd name="connsiteX5" fmla="*/ 428405 w 1157610"/>
              <a:gd name="connsiteY5" fmla="*/ 69448 h 3078866"/>
              <a:gd name="connsiteX6" fmla="*/ 463129 w 1157610"/>
              <a:gd name="connsiteY6" fmla="*/ 81023 h 3078866"/>
              <a:gd name="connsiteX7" fmla="*/ 509428 w 1157610"/>
              <a:gd name="connsiteY7" fmla="*/ 127322 h 3078866"/>
              <a:gd name="connsiteX8" fmla="*/ 544152 w 1157610"/>
              <a:gd name="connsiteY8" fmla="*/ 150471 h 3078866"/>
              <a:gd name="connsiteX9" fmla="*/ 567301 w 1157610"/>
              <a:gd name="connsiteY9" fmla="*/ 219919 h 3078866"/>
              <a:gd name="connsiteX10" fmla="*/ 590451 w 1157610"/>
              <a:gd name="connsiteY10" fmla="*/ 243069 h 3078866"/>
              <a:gd name="connsiteX11" fmla="*/ 613600 w 1157610"/>
              <a:gd name="connsiteY11" fmla="*/ 277793 h 3078866"/>
              <a:gd name="connsiteX12" fmla="*/ 648324 w 1157610"/>
              <a:gd name="connsiteY12" fmla="*/ 300942 h 3078866"/>
              <a:gd name="connsiteX13" fmla="*/ 694623 w 1157610"/>
              <a:gd name="connsiteY13" fmla="*/ 370390 h 3078866"/>
              <a:gd name="connsiteX14" fmla="*/ 740922 w 1157610"/>
              <a:gd name="connsiteY14" fmla="*/ 416689 h 3078866"/>
              <a:gd name="connsiteX15" fmla="*/ 752496 w 1157610"/>
              <a:gd name="connsiteY15" fmla="*/ 451413 h 3078866"/>
              <a:gd name="connsiteX16" fmla="*/ 775646 w 1157610"/>
              <a:gd name="connsiteY16" fmla="*/ 474562 h 3078866"/>
              <a:gd name="connsiteX17" fmla="*/ 787220 w 1157610"/>
              <a:gd name="connsiteY17" fmla="*/ 520861 h 3078866"/>
              <a:gd name="connsiteX18" fmla="*/ 810370 w 1157610"/>
              <a:gd name="connsiteY18" fmla="*/ 590309 h 3078866"/>
              <a:gd name="connsiteX19" fmla="*/ 821944 w 1157610"/>
              <a:gd name="connsiteY19" fmla="*/ 625033 h 3078866"/>
              <a:gd name="connsiteX20" fmla="*/ 833519 w 1157610"/>
              <a:gd name="connsiteY20" fmla="*/ 659757 h 3078866"/>
              <a:gd name="connsiteX21" fmla="*/ 845094 w 1157610"/>
              <a:gd name="connsiteY21" fmla="*/ 706056 h 3078866"/>
              <a:gd name="connsiteX22" fmla="*/ 856669 w 1157610"/>
              <a:gd name="connsiteY22" fmla="*/ 740780 h 3078866"/>
              <a:gd name="connsiteX23" fmla="*/ 868243 w 1157610"/>
              <a:gd name="connsiteY23" fmla="*/ 787079 h 3078866"/>
              <a:gd name="connsiteX24" fmla="*/ 891393 w 1157610"/>
              <a:gd name="connsiteY24" fmla="*/ 856527 h 3078866"/>
              <a:gd name="connsiteX25" fmla="*/ 926117 w 1157610"/>
              <a:gd name="connsiteY25" fmla="*/ 960699 h 3078866"/>
              <a:gd name="connsiteX26" fmla="*/ 949266 w 1157610"/>
              <a:gd name="connsiteY26" fmla="*/ 1030147 h 3078866"/>
              <a:gd name="connsiteX27" fmla="*/ 972415 w 1157610"/>
              <a:gd name="connsiteY27" fmla="*/ 1053297 h 3078866"/>
              <a:gd name="connsiteX28" fmla="*/ 995565 w 1157610"/>
              <a:gd name="connsiteY28" fmla="*/ 1145894 h 3078866"/>
              <a:gd name="connsiteX29" fmla="*/ 1018714 w 1157610"/>
              <a:gd name="connsiteY29" fmla="*/ 1215342 h 3078866"/>
              <a:gd name="connsiteX30" fmla="*/ 1030289 w 1157610"/>
              <a:gd name="connsiteY30" fmla="*/ 1250066 h 3078866"/>
              <a:gd name="connsiteX31" fmla="*/ 1053438 w 1157610"/>
              <a:gd name="connsiteY31" fmla="*/ 1273216 h 3078866"/>
              <a:gd name="connsiteX32" fmla="*/ 1088162 w 1157610"/>
              <a:gd name="connsiteY32" fmla="*/ 1342664 h 3078866"/>
              <a:gd name="connsiteX33" fmla="*/ 1099737 w 1157610"/>
              <a:gd name="connsiteY33" fmla="*/ 1377388 h 3078866"/>
              <a:gd name="connsiteX34" fmla="*/ 1122886 w 1157610"/>
              <a:gd name="connsiteY34" fmla="*/ 1412112 h 3078866"/>
              <a:gd name="connsiteX35" fmla="*/ 1146036 w 1157610"/>
              <a:gd name="connsiteY35" fmla="*/ 1481560 h 3078866"/>
              <a:gd name="connsiteX36" fmla="*/ 1157610 w 1157610"/>
              <a:gd name="connsiteY36" fmla="*/ 1516284 h 3078866"/>
              <a:gd name="connsiteX37" fmla="*/ 1146036 w 1157610"/>
              <a:gd name="connsiteY37" fmla="*/ 2002421 h 3078866"/>
              <a:gd name="connsiteX38" fmla="*/ 1122886 w 1157610"/>
              <a:gd name="connsiteY38" fmla="*/ 2106593 h 3078866"/>
              <a:gd name="connsiteX39" fmla="*/ 1111312 w 1157610"/>
              <a:gd name="connsiteY39" fmla="*/ 2164466 h 3078866"/>
              <a:gd name="connsiteX40" fmla="*/ 1088162 w 1157610"/>
              <a:gd name="connsiteY40" fmla="*/ 2233914 h 3078866"/>
              <a:gd name="connsiteX41" fmla="*/ 1065013 w 1157610"/>
              <a:gd name="connsiteY41" fmla="*/ 2303362 h 3078866"/>
              <a:gd name="connsiteX42" fmla="*/ 1053438 w 1157610"/>
              <a:gd name="connsiteY42" fmla="*/ 2338086 h 3078866"/>
              <a:gd name="connsiteX43" fmla="*/ 1041863 w 1157610"/>
              <a:gd name="connsiteY43" fmla="*/ 2384385 h 3078866"/>
              <a:gd name="connsiteX44" fmla="*/ 1030289 w 1157610"/>
              <a:gd name="connsiteY44" fmla="*/ 2546431 h 3078866"/>
              <a:gd name="connsiteX45" fmla="*/ 995565 w 1157610"/>
              <a:gd name="connsiteY45" fmla="*/ 2650603 h 3078866"/>
              <a:gd name="connsiteX46" fmla="*/ 960841 w 1157610"/>
              <a:gd name="connsiteY46" fmla="*/ 2766350 h 3078866"/>
              <a:gd name="connsiteX47" fmla="*/ 937691 w 1157610"/>
              <a:gd name="connsiteY47" fmla="*/ 2789499 h 3078866"/>
              <a:gd name="connsiteX48" fmla="*/ 902967 w 1157610"/>
              <a:gd name="connsiteY48" fmla="*/ 2858947 h 3078866"/>
              <a:gd name="connsiteX49" fmla="*/ 879818 w 1157610"/>
              <a:gd name="connsiteY49" fmla="*/ 2882097 h 3078866"/>
              <a:gd name="connsiteX50" fmla="*/ 856669 w 1157610"/>
              <a:gd name="connsiteY50" fmla="*/ 2916821 h 3078866"/>
              <a:gd name="connsiteX51" fmla="*/ 764071 w 1157610"/>
              <a:gd name="connsiteY51" fmla="*/ 2997843 h 3078866"/>
              <a:gd name="connsiteX52" fmla="*/ 694623 w 1157610"/>
              <a:gd name="connsiteY52" fmla="*/ 3020993 h 3078866"/>
              <a:gd name="connsiteX53" fmla="*/ 590451 w 1157610"/>
              <a:gd name="connsiteY53" fmla="*/ 3067291 h 3078866"/>
              <a:gd name="connsiteX54" fmla="*/ 555727 w 1157610"/>
              <a:gd name="connsiteY54" fmla="*/ 3078866 h 3078866"/>
              <a:gd name="connsiteX55" fmla="*/ 451555 w 1157610"/>
              <a:gd name="connsiteY55" fmla="*/ 3067291 h 3078866"/>
              <a:gd name="connsiteX56" fmla="*/ 416831 w 1157610"/>
              <a:gd name="connsiteY56" fmla="*/ 3055717 h 3078866"/>
              <a:gd name="connsiteX57" fmla="*/ 393681 w 1157610"/>
              <a:gd name="connsiteY57" fmla="*/ 3020993 h 3078866"/>
              <a:gd name="connsiteX58" fmla="*/ 324233 w 1157610"/>
              <a:gd name="connsiteY58" fmla="*/ 2963119 h 3078866"/>
              <a:gd name="connsiteX59" fmla="*/ 301084 w 1157610"/>
              <a:gd name="connsiteY59" fmla="*/ 2928395 h 3078866"/>
              <a:gd name="connsiteX60" fmla="*/ 277934 w 1157610"/>
              <a:gd name="connsiteY60" fmla="*/ 2905246 h 3078866"/>
              <a:gd name="connsiteX61" fmla="*/ 231636 w 1157610"/>
              <a:gd name="connsiteY61" fmla="*/ 2835798 h 3078866"/>
              <a:gd name="connsiteX62" fmla="*/ 196912 w 1157610"/>
              <a:gd name="connsiteY62" fmla="*/ 2812648 h 3078866"/>
              <a:gd name="connsiteX63" fmla="*/ 162188 w 1157610"/>
              <a:gd name="connsiteY63" fmla="*/ 2731626 h 3078866"/>
              <a:gd name="connsiteX64" fmla="*/ 150613 w 1157610"/>
              <a:gd name="connsiteY64" fmla="*/ 2696902 h 3078866"/>
              <a:gd name="connsiteX65" fmla="*/ 127463 w 1157610"/>
              <a:gd name="connsiteY65" fmla="*/ 2662178 h 3078866"/>
              <a:gd name="connsiteX66" fmla="*/ 81165 w 1157610"/>
              <a:gd name="connsiteY66" fmla="*/ 2534856 h 3078866"/>
              <a:gd name="connsiteX67" fmla="*/ 58015 w 1157610"/>
              <a:gd name="connsiteY67" fmla="*/ 2465408 h 3078866"/>
              <a:gd name="connsiteX68" fmla="*/ 46441 w 1157610"/>
              <a:gd name="connsiteY68" fmla="*/ 2430684 h 3078866"/>
              <a:gd name="connsiteX69" fmla="*/ 23291 w 1157610"/>
              <a:gd name="connsiteY69" fmla="*/ 2349661 h 3078866"/>
              <a:gd name="connsiteX70" fmla="*/ 142 w 1157610"/>
              <a:gd name="connsiteY70" fmla="*/ 2164466 h 3078866"/>
              <a:gd name="connsiteX71" fmla="*/ 11717 w 1157610"/>
              <a:gd name="connsiteY71" fmla="*/ 1782502 h 3078866"/>
              <a:gd name="connsiteX72" fmla="*/ 23291 w 1157610"/>
              <a:gd name="connsiteY72" fmla="*/ 1666755 h 3078866"/>
              <a:gd name="connsiteX73" fmla="*/ 34866 w 1157610"/>
              <a:gd name="connsiteY73" fmla="*/ 1516284 h 3078866"/>
              <a:gd name="connsiteX74" fmla="*/ 46441 w 1157610"/>
              <a:gd name="connsiteY74" fmla="*/ 324091 h 3078866"/>
              <a:gd name="connsiteX75" fmla="*/ 69590 w 1157610"/>
              <a:gd name="connsiteY75" fmla="*/ 254643 h 3078866"/>
              <a:gd name="connsiteX76" fmla="*/ 115889 w 1157610"/>
              <a:gd name="connsiteY76" fmla="*/ 115747 h 3078866"/>
              <a:gd name="connsiteX77" fmla="*/ 139038 w 1157610"/>
              <a:gd name="connsiteY77" fmla="*/ 34724 h 3078866"/>
              <a:gd name="connsiteX78" fmla="*/ 139038 w 1157610"/>
              <a:gd name="connsiteY78" fmla="*/ 0 h 3078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</a:cxnLst>
            <a:rect l="l" t="t" r="r" b="b"/>
            <a:pathLst>
              <a:path w="1157610" h="3078866">
                <a:moveTo>
                  <a:pt x="139038" y="0"/>
                </a:moveTo>
                <a:lnTo>
                  <a:pt x="139038" y="0"/>
                </a:lnTo>
                <a:cubicBezTo>
                  <a:pt x="185337" y="3858"/>
                  <a:pt x="232107" y="3937"/>
                  <a:pt x="277934" y="11575"/>
                </a:cubicBezTo>
                <a:cubicBezTo>
                  <a:pt x="302003" y="15587"/>
                  <a:pt x="323709" y="28806"/>
                  <a:pt x="347382" y="34724"/>
                </a:cubicBezTo>
                <a:lnTo>
                  <a:pt x="393681" y="46299"/>
                </a:lnTo>
                <a:cubicBezTo>
                  <a:pt x="405256" y="54015"/>
                  <a:pt x="415963" y="63227"/>
                  <a:pt x="428405" y="69448"/>
                </a:cubicBezTo>
                <a:cubicBezTo>
                  <a:pt x="439318" y="74904"/>
                  <a:pt x="453201" y="73931"/>
                  <a:pt x="463129" y="81023"/>
                </a:cubicBezTo>
                <a:cubicBezTo>
                  <a:pt x="480889" y="93709"/>
                  <a:pt x="491268" y="115215"/>
                  <a:pt x="509428" y="127322"/>
                </a:cubicBezTo>
                <a:lnTo>
                  <a:pt x="544152" y="150471"/>
                </a:lnTo>
                <a:cubicBezTo>
                  <a:pt x="551868" y="173620"/>
                  <a:pt x="550047" y="202665"/>
                  <a:pt x="567301" y="219919"/>
                </a:cubicBezTo>
                <a:cubicBezTo>
                  <a:pt x="575018" y="227636"/>
                  <a:pt x="583634" y="234547"/>
                  <a:pt x="590451" y="243069"/>
                </a:cubicBezTo>
                <a:cubicBezTo>
                  <a:pt x="599141" y="253932"/>
                  <a:pt x="603763" y="267956"/>
                  <a:pt x="613600" y="277793"/>
                </a:cubicBezTo>
                <a:cubicBezTo>
                  <a:pt x="623437" y="287630"/>
                  <a:pt x="636749" y="293226"/>
                  <a:pt x="648324" y="300942"/>
                </a:cubicBezTo>
                <a:cubicBezTo>
                  <a:pt x="663757" y="324091"/>
                  <a:pt x="674950" y="350717"/>
                  <a:pt x="694623" y="370390"/>
                </a:cubicBezTo>
                <a:lnTo>
                  <a:pt x="740922" y="416689"/>
                </a:lnTo>
                <a:cubicBezTo>
                  <a:pt x="744780" y="428264"/>
                  <a:pt x="746219" y="440951"/>
                  <a:pt x="752496" y="451413"/>
                </a:cubicBezTo>
                <a:cubicBezTo>
                  <a:pt x="758111" y="460771"/>
                  <a:pt x="770766" y="464801"/>
                  <a:pt x="775646" y="474562"/>
                </a:cubicBezTo>
                <a:cubicBezTo>
                  <a:pt x="782760" y="488790"/>
                  <a:pt x="782649" y="505624"/>
                  <a:pt x="787220" y="520861"/>
                </a:cubicBezTo>
                <a:cubicBezTo>
                  <a:pt x="794232" y="544234"/>
                  <a:pt x="802654" y="567160"/>
                  <a:pt x="810370" y="590309"/>
                </a:cubicBezTo>
                <a:lnTo>
                  <a:pt x="821944" y="625033"/>
                </a:lnTo>
                <a:cubicBezTo>
                  <a:pt x="825802" y="636608"/>
                  <a:pt x="830560" y="647920"/>
                  <a:pt x="833519" y="659757"/>
                </a:cubicBezTo>
                <a:cubicBezTo>
                  <a:pt x="837377" y="675190"/>
                  <a:pt x="840724" y="690760"/>
                  <a:pt x="845094" y="706056"/>
                </a:cubicBezTo>
                <a:cubicBezTo>
                  <a:pt x="848446" y="717787"/>
                  <a:pt x="853317" y="729049"/>
                  <a:pt x="856669" y="740780"/>
                </a:cubicBezTo>
                <a:cubicBezTo>
                  <a:pt x="861039" y="756076"/>
                  <a:pt x="863672" y="771842"/>
                  <a:pt x="868243" y="787079"/>
                </a:cubicBezTo>
                <a:cubicBezTo>
                  <a:pt x="875255" y="810452"/>
                  <a:pt x="883677" y="833378"/>
                  <a:pt x="891393" y="856527"/>
                </a:cubicBezTo>
                <a:lnTo>
                  <a:pt x="926117" y="960699"/>
                </a:lnTo>
                <a:lnTo>
                  <a:pt x="949266" y="1030147"/>
                </a:lnTo>
                <a:lnTo>
                  <a:pt x="972415" y="1053297"/>
                </a:lnTo>
                <a:cubicBezTo>
                  <a:pt x="1007532" y="1158646"/>
                  <a:pt x="953668" y="992272"/>
                  <a:pt x="995565" y="1145894"/>
                </a:cubicBezTo>
                <a:cubicBezTo>
                  <a:pt x="1001985" y="1169436"/>
                  <a:pt x="1010998" y="1192193"/>
                  <a:pt x="1018714" y="1215342"/>
                </a:cubicBezTo>
                <a:cubicBezTo>
                  <a:pt x="1022572" y="1226917"/>
                  <a:pt x="1021662" y="1241439"/>
                  <a:pt x="1030289" y="1250066"/>
                </a:cubicBezTo>
                <a:lnTo>
                  <a:pt x="1053438" y="1273216"/>
                </a:lnTo>
                <a:cubicBezTo>
                  <a:pt x="1082532" y="1360496"/>
                  <a:pt x="1043286" y="1252913"/>
                  <a:pt x="1088162" y="1342664"/>
                </a:cubicBezTo>
                <a:cubicBezTo>
                  <a:pt x="1093618" y="1353577"/>
                  <a:pt x="1094281" y="1366475"/>
                  <a:pt x="1099737" y="1377388"/>
                </a:cubicBezTo>
                <a:cubicBezTo>
                  <a:pt x="1105958" y="1389830"/>
                  <a:pt x="1117236" y="1399400"/>
                  <a:pt x="1122886" y="1412112"/>
                </a:cubicBezTo>
                <a:cubicBezTo>
                  <a:pt x="1132796" y="1434410"/>
                  <a:pt x="1138320" y="1458411"/>
                  <a:pt x="1146036" y="1481560"/>
                </a:cubicBezTo>
                <a:lnTo>
                  <a:pt x="1157610" y="1516284"/>
                </a:lnTo>
                <a:cubicBezTo>
                  <a:pt x="1153752" y="1678330"/>
                  <a:pt x="1152927" y="1840476"/>
                  <a:pt x="1146036" y="2002421"/>
                </a:cubicBezTo>
                <a:cubicBezTo>
                  <a:pt x="1145117" y="2024010"/>
                  <a:pt x="1128093" y="2083162"/>
                  <a:pt x="1122886" y="2106593"/>
                </a:cubicBezTo>
                <a:cubicBezTo>
                  <a:pt x="1118618" y="2125798"/>
                  <a:pt x="1116488" y="2145486"/>
                  <a:pt x="1111312" y="2164466"/>
                </a:cubicBezTo>
                <a:cubicBezTo>
                  <a:pt x="1104891" y="2188008"/>
                  <a:pt x="1095878" y="2210765"/>
                  <a:pt x="1088162" y="2233914"/>
                </a:cubicBezTo>
                <a:lnTo>
                  <a:pt x="1065013" y="2303362"/>
                </a:lnTo>
                <a:cubicBezTo>
                  <a:pt x="1061155" y="2314937"/>
                  <a:pt x="1056397" y="2326249"/>
                  <a:pt x="1053438" y="2338086"/>
                </a:cubicBezTo>
                <a:lnTo>
                  <a:pt x="1041863" y="2384385"/>
                </a:lnTo>
                <a:cubicBezTo>
                  <a:pt x="1038005" y="2438400"/>
                  <a:pt x="1038322" y="2492877"/>
                  <a:pt x="1030289" y="2546431"/>
                </a:cubicBezTo>
                <a:cubicBezTo>
                  <a:pt x="1025953" y="2575335"/>
                  <a:pt x="1003519" y="2618788"/>
                  <a:pt x="995565" y="2650603"/>
                </a:cubicBezTo>
                <a:cubicBezTo>
                  <a:pt x="990320" y="2671584"/>
                  <a:pt x="970233" y="2756958"/>
                  <a:pt x="960841" y="2766350"/>
                </a:cubicBezTo>
                <a:lnTo>
                  <a:pt x="937691" y="2789499"/>
                </a:lnTo>
                <a:cubicBezTo>
                  <a:pt x="925466" y="2826178"/>
                  <a:pt x="928612" y="2826890"/>
                  <a:pt x="902967" y="2858947"/>
                </a:cubicBezTo>
                <a:cubicBezTo>
                  <a:pt x="896150" y="2867468"/>
                  <a:pt x="886635" y="2873575"/>
                  <a:pt x="879818" y="2882097"/>
                </a:cubicBezTo>
                <a:cubicBezTo>
                  <a:pt x="871128" y="2892960"/>
                  <a:pt x="865829" y="2906352"/>
                  <a:pt x="856669" y="2916821"/>
                </a:cubicBezTo>
                <a:cubicBezTo>
                  <a:pt x="838641" y="2937424"/>
                  <a:pt x="796162" y="2983580"/>
                  <a:pt x="764071" y="2997843"/>
                </a:cubicBezTo>
                <a:cubicBezTo>
                  <a:pt x="741773" y="3007753"/>
                  <a:pt x="714926" y="3007458"/>
                  <a:pt x="694623" y="3020993"/>
                </a:cubicBezTo>
                <a:cubicBezTo>
                  <a:pt x="639595" y="3057678"/>
                  <a:pt x="673097" y="3039742"/>
                  <a:pt x="590451" y="3067291"/>
                </a:cubicBezTo>
                <a:lnTo>
                  <a:pt x="555727" y="3078866"/>
                </a:lnTo>
                <a:cubicBezTo>
                  <a:pt x="521003" y="3075008"/>
                  <a:pt x="486017" y="3073035"/>
                  <a:pt x="451555" y="3067291"/>
                </a:cubicBezTo>
                <a:cubicBezTo>
                  <a:pt x="439520" y="3065285"/>
                  <a:pt x="426358" y="3063339"/>
                  <a:pt x="416831" y="3055717"/>
                </a:cubicBezTo>
                <a:cubicBezTo>
                  <a:pt x="405968" y="3047027"/>
                  <a:pt x="403518" y="3030830"/>
                  <a:pt x="393681" y="3020993"/>
                </a:cubicBezTo>
                <a:cubicBezTo>
                  <a:pt x="348655" y="2975968"/>
                  <a:pt x="355364" y="3002034"/>
                  <a:pt x="324233" y="2963119"/>
                </a:cubicBezTo>
                <a:cubicBezTo>
                  <a:pt x="315543" y="2952256"/>
                  <a:pt x="309774" y="2939258"/>
                  <a:pt x="301084" y="2928395"/>
                </a:cubicBezTo>
                <a:cubicBezTo>
                  <a:pt x="294267" y="2919874"/>
                  <a:pt x="284482" y="2913976"/>
                  <a:pt x="277934" y="2905246"/>
                </a:cubicBezTo>
                <a:cubicBezTo>
                  <a:pt x="261241" y="2882988"/>
                  <a:pt x="254785" y="2851231"/>
                  <a:pt x="231636" y="2835798"/>
                </a:cubicBezTo>
                <a:lnTo>
                  <a:pt x="196912" y="2812648"/>
                </a:lnTo>
                <a:cubicBezTo>
                  <a:pt x="172822" y="2716292"/>
                  <a:pt x="202154" y="2811559"/>
                  <a:pt x="162188" y="2731626"/>
                </a:cubicBezTo>
                <a:cubicBezTo>
                  <a:pt x="156732" y="2720713"/>
                  <a:pt x="156069" y="2707815"/>
                  <a:pt x="150613" y="2696902"/>
                </a:cubicBezTo>
                <a:cubicBezTo>
                  <a:pt x="144392" y="2684460"/>
                  <a:pt x="133684" y="2674621"/>
                  <a:pt x="127463" y="2662178"/>
                </a:cubicBezTo>
                <a:cubicBezTo>
                  <a:pt x="111358" y="2629969"/>
                  <a:pt x="91968" y="2567266"/>
                  <a:pt x="81165" y="2534856"/>
                </a:cubicBezTo>
                <a:lnTo>
                  <a:pt x="58015" y="2465408"/>
                </a:lnTo>
                <a:cubicBezTo>
                  <a:pt x="54157" y="2453833"/>
                  <a:pt x="49400" y="2442520"/>
                  <a:pt x="46441" y="2430684"/>
                </a:cubicBezTo>
                <a:cubicBezTo>
                  <a:pt x="31907" y="2372548"/>
                  <a:pt x="39897" y="2399477"/>
                  <a:pt x="23291" y="2349661"/>
                </a:cubicBezTo>
                <a:cubicBezTo>
                  <a:pt x="15575" y="2287929"/>
                  <a:pt x="-1742" y="2226650"/>
                  <a:pt x="142" y="2164466"/>
                </a:cubicBezTo>
                <a:cubicBezTo>
                  <a:pt x="4000" y="2037145"/>
                  <a:pt x="5799" y="1909744"/>
                  <a:pt x="11717" y="1782502"/>
                </a:cubicBezTo>
                <a:cubicBezTo>
                  <a:pt x="13519" y="1743769"/>
                  <a:pt x="19932" y="1705384"/>
                  <a:pt x="23291" y="1666755"/>
                </a:cubicBezTo>
                <a:cubicBezTo>
                  <a:pt x="27649" y="1616639"/>
                  <a:pt x="31008" y="1566441"/>
                  <a:pt x="34866" y="1516284"/>
                </a:cubicBezTo>
                <a:cubicBezTo>
                  <a:pt x="38724" y="1118886"/>
                  <a:pt x="35507" y="721357"/>
                  <a:pt x="46441" y="324091"/>
                </a:cubicBezTo>
                <a:cubicBezTo>
                  <a:pt x="47112" y="299699"/>
                  <a:pt x="61874" y="277792"/>
                  <a:pt x="69590" y="254643"/>
                </a:cubicBezTo>
                <a:lnTo>
                  <a:pt x="115889" y="115747"/>
                </a:lnTo>
                <a:cubicBezTo>
                  <a:pt x="143639" y="32496"/>
                  <a:pt x="109972" y="136454"/>
                  <a:pt x="139038" y="34724"/>
                </a:cubicBezTo>
                <a:cubicBezTo>
                  <a:pt x="142390" y="22993"/>
                  <a:pt x="139038" y="5787"/>
                  <a:pt x="139038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8210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1"/>
    </p:bld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7588</TotalTime>
  <Words>284</Words>
  <Application>Microsoft Office PowerPoint</Application>
  <PresentationFormat>Произвольный</PresentationFormat>
  <Paragraphs>90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Русский язык</vt:lpstr>
      <vt:lpstr>Русский язык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dc:creator>User</dc:creator>
  <cp:lastModifiedBy>Дарья</cp:lastModifiedBy>
  <cp:revision>819</cp:revision>
  <dcterms:created xsi:type="dcterms:W3CDTF">2021-03-15T14:27:32Z</dcterms:created>
  <dcterms:modified xsi:type="dcterms:W3CDTF">2021-10-12T17:20:17Z</dcterms:modified>
</cp:coreProperties>
</file>