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60" r:id="rId3"/>
    <p:sldId id="346" r:id="rId4"/>
    <p:sldId id="428" r:id="rId5"/>
    <p:sldId id="429" r:id="rId6"/>
    <p:sldId id="409" r:id="rId7"/>
    <p:sldId id="431" r:id="rId8"/>
    <p:sldId id="437" r:id="rId9"/>
    <p:sldId id="432" r:id="rId10"/>
    <p:sldId id="436" r:id="rId11"/>
    <p:sldId id="427" r:id="rId12"/>
    <p:sldId id="433" r:id="rId13"/>
    <p:sldId id="430" r:id="rId14"/>
    <p:sldId id="434" r:id="rId15"/>
    <p:sldId id="32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13"/>
    <a:srgbClr val="D2A000"/>
    <a:srgbClr val="25C400"/>
    <a:srgbClr val="954ECA"/>
    <a:srgbClr val="0F9D6E"/>
    <a:srgbClr val="17E9A3"/>
    <a:srgbClr val="31FF01"/>
    <a:srgbClr val="288FC2"/>
    <a:srgbClr val="ED1E24"/>
    <a:srgbClr val="EE2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580" autoAdjust="0"/>
  </p:normalViewPr>
  <p:slideViewPr>
    <p:cSldViewPr snapToGrid="0">
      <p:cViewPr>
        <p:scale>
          <a:sx n="80" d="100"/>
          <a:sy n="80" d="100"/>
        </p:scale>
        <p:origin x="-1080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правильно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07" y="890826"/>
            <a:ext cx="7203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4000" b="1" dirty="0" smtClean="0"/>
              <a:t>5</a:t>
            </a:r>
            <a:r>
              <a:rPr lang="ru-RU" sz="4000" b="1" dirty="0"/>
              <a:t>. Анвар (</a:t>
            </a:r>
            <a:r>
              <a:rPr lang="ru-RU" sz="4000" b="1" dirty="0" smtClean="0"/>
              <a:t>смотреть) </a:t>
            </a:r>
            <a:r>
              <a:rPr lang="ru-RU" sz="4000" b="1" dirty="0"/>
              <a:t>телевизор. </a:t>
            </a:r>
            <a:endParaRPr lang="ru-RU" sz="4000" b="1" dirty="0" smtClean="0"/>
          </a:p>
          <a:p>
            <a:pPr lvl="0" fontAlgn="base"/>
            <a:r>
              <a:rPr lang="ru-RU" sz="4000" b="1" dirty="0" smtClean="0"/>
              <a:t>6</a:t>
            </a:r>
            <a:r>
              <a:rPr lang="ru-RU" sz="4000" b="1" dirty="0"/>
              <a:t>. Завтра папа не работает, он </a:t>
            </a:r>
            <a:r>
              <a:rPr lang="ru-RU" sz="4000" b="1" dirty="0" smtClean="0"/>
              <a:t>(отдыхать). </a:t>
            </a:r>
          </a:p>
          <a:p>
            <a:pPr lvl="0" fontAlgn="base"/>
            <a:r>
              <a:rPr lang="ru-RU" sz="4000" b="1" dirty="0" smtClean="0"/>
              <a:t>7</a:t>
            </a:r>
            <a:r>
              <a:rPr lang="ru-RU" sz="4000" b="1" dirty="0"/>
              <a:t>. Я утром и вечером </a:t>
            </a:r>
            <a:r>
              <a:rPr lang="ru-RU" sz="4000" b="1" dirty="0" smtClean="0"/>
              <a:t>(чистить) </a:t>
            </a:r>
            <a:r>
              <a:rPr lang="ru-RU" sz="4000" b="1" dirty="0"/>
              <a:t>зубы. </a:t>
            </a:r>
          </a:p>
        </p:txBody>
      </p:sp>
      <p:pic>
        <p:nvPicPr>
          <p:cNvPr id="3074" name="Picture 2" descr="C:\Users\Дарья\Documents\ЦТ ПсковГУ\Онлайн-Мактаб\2 класс\Новая папка (2)\9879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890826"/>
            <a:ext cx="4292146" cy="41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107" y="896675"/>
            <a:ext cx="7203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Font typeface="+mj-lt"/>
              <a:buAutoNum type="arabicPeriod" startAt="5"/>
            </a:pPr>
            <a:r>
              <a:rPr lang="ru-RU" sz="4000" b="1" dirty="0" smtClean="0"/>
              <a:t>Анвар </a:t>
            </a:r>
            <a:r>
              <a:rPr lang="ru-RU" sz="4000" b="1" dirty="0"/>
              <a:t>смотр</a:t>
            </a:r>
            <a:r>
              <a:rPr lang="ru-RU" sz="4000" b="1" dirty="0">
                <a:solidFill>
                  <a:schemeClr val="accent1"/>
                </a:solidFill>
              </a:rPr>
              <a:t>ит</a:t>
            </a:r>
            <a:r>
              <a:rPr lang="ru-RU" sz="4000" b="1" dirty="0"/>
              <a:t> </a:t>
            </a:r>
            <a:r>
              <a:rPr lang="ru-RU" sz="4000" b="1" dirty="0" smtClean="0"/>
              <a:t>телевизор. </a:t>
            </a:r>
          </a:p>
          <a:p>
            <a:pPr marL="742950" lvl="0" indent="-742950" fontAlgn="base">
              <a:buFont typeface="+mj-lt"/>
              <a:buAutoNum type="arabicPeriod" startAt="5"/>
            </a:pPr>
            <a:r>
              <a:rPr lang="ru-RU" sz="4000" b="1" dirty="0" smtClean="0"/>
              <a:t>Завтра </a:t>
            </a:r>
            <a:r>
              <a:rPr lang="ru-RU" sz="4000" b="1" dirty="0"/>
              <a:t>папа не работает, он отдыха</a:t>
            </a:r>
            <a:r>
              <a:rPr lang="ru-RU" sz="4000" b="1" dirty="0">
                <a:solidFill>
                  <a:schemeClr val="accent1"/>
                </a:solidFill>
              </a:rPr>
              <a:t>ет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lvl="0" indent="-742950" fontAlgn="base">
              <a:buFont typeface="+mj-lt"/>
              <a:buAutoNum type="arabicPeriod" startAt="5"/>
            </a:pPr>
            <a:r>
              <a:rPr lang="ru-RU" sz="4000" b="1" dirty="0" smtClean="0"/>
              <a:t>Я </a:t>
            </a:r>
            <a:r>
              <a:rPr lang="ru-RU" sz="4000" b="1" dirty="0"/>
              <a:t>утром и вечером чищ</a:t>
            </a:r>
            <a:r>
              <a:rPr lang="ru-RU" sz="4000" b="1" dirty="0">
                <a:solidFill>
                  <a:schemeClr val="accent1"/>
                </a:solidFill>
              </a:rPr>
              <a:t>у </a:t>
            </a:r>
            <a:r>
              <a:rPr lang="ru-RU" sz="4000" b="1" dirty="0"/>
              <a:t>зубы. </a:t>
            </a:r>
          </a:p>
        </p:txBody>
      </p:sp>
      <p:pic>
        <p:nvPicPr>
          <p:cNvPr id="4098" name="Picture 2" descr="C:\Users\Дарья\Downloads\Презентация (1)\Презентация\37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3330033"/>
            <a:ext cx="3419926" cy="35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2543" y="1826996"/>
            <a:ext cx="109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AutoNum type="arabicPeriod"/>
            </a:pPr>
            <a:r>
              <a:rPr lang="ru-RU" sz="4000" b="1" dirty="0" smtClean="0"/>
              <a:t>Дежурные </a:t>
            </a:r>
            <a:r>
              <a:rPr lang="ru-RU" sz="4000" b="1" dirty="0"/>
              <a:t>в классе полива</a:t>
            </a:r>
            <a:r>
              <a:rPr lang="ru-RU" sz="4000" b="1" dirty="0">
                <a:solidFill>
                  <a:schemeClr val="accent1"/>
                </a:solidFill>
              </a:rPr>
              <a:t>ют</a:t>
            </a:r>
            <a:r>
              <a:rPr lang="ru-RU" sz="4000" b="1" dirty="0"/>
              <a:t> цветы.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Дима </a:t>
            </a:r>
            <a:r>
              <a:rPr lang="ru-RU" sz="4000" b="1" dirty="0"/>
              <a:t>щёткой чист</a:t>
            </a:r>
            <a:r>
              <a:rPr lang="ru-RU" sz="4000" b="1" dirty="0">
                <a:solidFill>
                  <a:schemeClr val="accent1"/>
                </a:solidFill>
              </a:rPr>
              <a:t>ит</a:t>
            </a:r>
            <a:r>
              <a:rPr lang="ru-RU" sz="4000" b="1" dirty="0"/>
              <a:t> ботинки.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Мы </a:t>
            </a:r>
            <a:r>
              <a:rPr lang="ru-RU" sz="4000" b="1" dirty="0"/>
              <a:t>смотр</a:t>
            </a:r>
            <a:r>
              <a:rPr lang="ru-RU" sz="4000" b="1" dirty="0">
                <a:solidFill>
                  <a:schemeClr val="accent1"/>
                </a:solidFill>
              </a:rPr>
              <a:t>им</a:t>
            </a:r>
            <a:r>
              <a:rPr lang="ru-RU" sz="4000" b="1" dirty="0"/>
              <a:t> кино.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err="1" smtClean="0"/>
              <a:t>Зухра</a:t>
            </a:r>
            <a:r>
              <a:rPr lang="ru-RU" sz="4000" b="1" dirty="0" smtClean="0"/>
              <a:t> </a:t>
            </a:r>
            <a:r>
              <a:rPr lang="ru-RU" sz="4000" b="1" dirty="0"/>
              <a:t>подмета</a:t>
            </a:r>
            <a:r>
              <a:rPr lang="ru-RU" sz="4000" b="1" dirty="0">
                <a:solidFill>
                  <a:schemeClr val="accent1"/>
                </a:solidFill>
              </a:rPr>
              <a:t>ет</a:t>
            </a:r>
            <a:r>
              <a:rPr lang="ru-RU" sz="4000" b="1" dirty="0"/>
              <a:t> пол.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Я </a:t>
            </a:r>
            <a:r>
              <a:rPr lang="ru-RU" sz="4000" b="1" dirty="0"/>
              <a:t>мо</a:t>
            </a:r>
            <a:r>
              <a:rPr lang="ru-RU" sz="4000" b="1" dirty="0">
                <a:solidFill>
                  <a:schemeClr val="accent1"/>
                </a:solidFill>
              </a:rPr>
              <a:t>ю</a:t>
            </a:r>
            <a:r>
              <a:rPr lang="ru-RU" sz="4000" b="1" dirty="0"/>
              <a:t> руки.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В </a:t>
            </a:r>
            <a:r>
              <a:rPr lang="ru-RU" sz="4000" b="1" dirty="0"/>
              <a:t>воскресенье мы не учимся, мы отдыха</a:t>
            </a:r>
            <a:r>
              <a:rPr lang="ru-RU" sz="4000" b="1" dirty="0">
                <a:solidFill>
                  <a:schemeClr val="accent1"/>
                </a:solidFill>
              </a:rPr>
              <a:t>ем</a:t>
            </a:r>
            <a:r>
              <a:rPr lang="ru-RU" sz="4000" b="1" dirty="0"/>
              <a:t>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73487" y="1932216"/>
            <a:ext cx="2232778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01887" y="2509159"/>
            <a:ext cx="1644956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87637" y="3080655"/>
            <a:ext cx="1982474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75077" y="3719822"/>
            <a:ext cx="2405746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55668" y="4348094"/>
            <a:ext cx="1076559" cy="71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74765" y="4987582"/>
            <a:ext cx="2188032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75963" r="52251"/>
          <a:stretch/>
        </p:blipFill>
        <p:spPr bwMode="auto">
          <a:xfrm>
            <a:off x="9491497" y="465205"/>
            <a:ext cx="2369182" cy="27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58339" r="74661" b="23131"/>
          <a:stretch/>
        </p:blipFill>
        <p:spPr bwMode="auto">
          <a:xfrm>
            <a:off x="8085221" y="2958436"/>
            <a:ext cx="2062555" cy="20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2" name="Picture 2" descr="C:\Users\Дарья\Documents\ЦТ ПсковГУ\Онлайн-Мактаб\2 класс\Новая папка (2)\456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5" y="1692943"/>
            <a:ext cx="10450034" cy="45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764379" y="4022807"/>
            <a:ext cx="14758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64379" y="5538786"/>
            <a:ext cx="23421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" name="Picture 2" descr="C:\Users\Дарья\Documents\ЦТ ПсковГУ\Онлайн-Мактаб\2 класс\Новая папка (2)\0349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0"/>
          <a:stretch/>
        </p:blipFill>
        <p:spPr bwMode="auto">
          <a:xfrm>
            <a:off x="2205545" y="2060846"/>
            <a:ext cx="7521826" cy="46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" name="Picture 2" descr="C:\Users\Дарья\Documents\ЦТ ПсковГУ\Онлайн-Мактаб\2 класс\Новая папка (2)\0349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3"/>
          <a:stretch/>
        </p:blipFill>
        <p:spPr bwMode="auto">
          <a:xfrm>
            <a:off x="1468605" y="2237874"/>
            <a:ext cx="8884673" cy="44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9252" y="3452761"/>
            <a:ext cx="9878518" cy="2000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7" t="52393" r="50957" b="24448"/>
          <a:stretch/>
        </p:blipFill>
        <p:spPr bwMode="auto">
          <a:xfrm>
            <a:off x="1588169" y="606934"/>
            <a:ext cx="2390274" cy="26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3" t="29600" r="2182" b="47241"/>
          <a:stretch/>
        </p:blipFill>
        <p:spPr bwMode="auto">
          <a:xfrm flipH="1">
            <a:off x="8122170" y="726281"/>
            <a:ext cx="2687052" cy="26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27894" r="73927" b="48947"/>
          <a:stretch/>
        </p:blipFill>
        <p:spPr bwMode="auto">
          <a:xfrm flipH="1">
            <a:off x="4734985" y="606933"/>
            <a:ext cx="2687052" cy="26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2954" y="3318526"/>
            <a:ext cx="6650181" cy="16351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«Помогаем маме»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4320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помога́ть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мыть</a:t>
            </a: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подмета́ть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отдыха́ть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чи́стить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полива́ть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смотре́ть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Поста́вьте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слова́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ну́жную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фо́рму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4098" name="Picture 2" descr="C:\Users\Дарья\Documents\ЦТ ПсковГУ\Онлайн-Мактаб\2 класс\Новая папка (2)\09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2" y="2329316"/>
            <a:ext cx="11020601" cy="36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9371" y="2591005"/>
            <a:ext cx="627017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</a:t>
            </a:r>
            <a:r>
              <a:rPr lang="en-US" sz="4400" b="1" dirty="0" smtClean="0">
                <a:solidFill>
                  <a:srgbClr val="0070C0"/>
                </a:solidFill>
              </a:rPr>
              <a:t>            </a:t>
            </a:r>
            <a:r>
              <a:rPr lang="ru-RU" sz="4400" b="1" dirty="0" err="1" smtClean="0">
                <a:solidFill>
                  <a:srgbClr val="0070C0"/>
                </a:solidFill>
              </a:rPr>
              <a:t>рису́</a:t>
            </a:r>
            <a:r>
              <a:rPr lang="ru-RU" sz="4400" b="1" dirty="0" err="1" smtClean="0">
                <a:solidFill>
                  <a:schemeClr val="accent2"/>
                </a:solidFill>
              </a:rPr>
              <a:t>ет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</a:t>
            </a:r>
            <a:r>
              <a:rPr lang="en-US" sz="4400" b="1" dirty="0" smtClean="0">
                <a:solidFill>
                  <a:srgbClr val="0070C0"/>
                </a:solidFill>
              </a:rPr>
              <a:t>            </a:t>
            </a:r>
            <a:r>
              <a:rPr lang="ru-RU" sz="4400" b="1" dirty="0" err="1" smtClean="0">
                <a:solidFill>
                  <a:srgbClr val="0070C0"/>
                </a:solidFill>
              </a:rPr>
              <a:t>пры́га</a:t>
            </a:r>
            <a:r>
              <a:rPr lang="ru-RU" sz="4400" b="1" dirty="0" err="1" smtClean="0">
                <a:solidFill>
                  <a:schemeClr val="accent2"/>
                </a:solidFill>
              </a:rPr>
              <a:t>ют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</a:t>
            </a:r>
            <a:r>
              <a:rPr lang="ru-RU" sz="4400" b="1" dirty="0" err="1" smtClean="0">
                <a:solidFill>
                  <a:srgbClr val="0070C0"/>
                </a:solidFill>
              </a:rPr>
              <a:t>игра́</a:t>
            </a:r>
            <a:r>
              <a:rPr lang="ru-RU" sz="4400" b="1" dirty="0" err="1" smtClean="0">
                <a:solidFill>
                  <a:schemeClr val="accent2"/>
                </a:solidFill>
              </a:rPr>
              <a:t>ют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400" b="1" dirty="0" smtClean="0">
                <a:solidFill>
                  <a:srgbClr val="0070C0"/>
                </a:solidFill>
              </a:rPr>
              <a:t>         </a:t>
            </a:r>
            <a:r>
              <a:rPr lang="ru-RU" sz="4400" b="1" dirty="0" err="1" smtClean="0">
                <a:solidFill>
                  <a:srgbClr val="0070C0"/>
                </a:solidFill>
              </a:rPr>
              <a:t>уме́</a:t>
            </a:r>
            <a:r>
              <a:rPr lang="ru-RU" sz="4400" b="1" dirty="0" err="1" smtClean="0">
                <a:solidFill>
                  <a:schemeClr val="accent2"/>
                </a:solidFill>
              </a:rPr>
              <a:t>ю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         </a:t>
            </a:r>
            <a:r>
              <a:rPr lang="en-US" sz="4400" b="1" dirty="0" smtClean="0">
                <a:solidFill>
                  <a:srgbClr val="0070C0"/>
                </a:solidFill>
              </a:rPr>
              <a:t>       </a:t>
            </a:r>
            <a:r>
              <a:rPr lang="ru-RU" sz="4400" b="1" dirty="0" err="1" smtClean="0">
                <a:solidFill>
                  <a:srgbClr val="0070C0"/>
                </a:solidFill>
              </a:rPr>
              <a:t>бе́га</a:t>
            </a:r>
            <a:r>
              <a:rPr lang="ru-RU" sz="4400" b="1" dirty="0" err="1" smtClean="0">
                <a:solidFill>
                  <a:schemeClr val="accent2"/>
                </a:solidFill>
              </a:rPr>
              <a:t>ют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          </a:t>
            </a:r>
            <a:r>
              <a:rPr lang="en-US" sz="4400" b="1" dirty="0" smtClean="0">
                <a:solidFill>
                  <a:srgbClr val="0070C0"/>
                </a:solidFill>
              </a:rPr>
              <a:t>  </a:t>
            </a:r>
            <a:r>
              <a:rPr lang="ru-RU" sz="4400" b="1" dirty="0" err="1" smtClean="0">
                <a:solidFill>
                  <a:srgbClr val="0070C0"/>
                </a:solidFill>
              </a:rPr>
              <a:t>расска́зыва</a:t>
            </a:r>
            <a:r>
              <a:rPr lang="ru-RU" sz="4400" b="1" dirty="0" err="1" smtClean="0">
                <a:solidFill>
                  <a:schemeClr val="accent2"/>
                </a:solidFill>
              </a:rPr>
              <a:t>ет</a:t>
            </a:r>
            <a:endParaRPr lang="ru-RU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де́лают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5122" name="Picture 2" descr="C:\Users\Дарья\Documents\ЦТ ПсковГУ\Онлайн-Мактаб\2 класс\Новая папка (2)\0980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8" y="2802618"/>
            <a:ext cx="10669079" cy="28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30" y="5812972"/>
            <a:ext cx="1197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Они́ </a:t>
            </a:r>
            <a:r>
              <a:rPr lang="ru-RU" sz="4000" b="1" dirty="0" err="1" smtClean="0">
                <a:solidFill>
                  <a:schemeClr val="accent2"/>
                </a:solidFill>
              </a:rPr>
              <a:t>игра́ют</a:t>
            </a:r>
            <a:r>
              <a:rPr lang="ru-RU" sz="4000" b="1" dirty="0" smtClean="0"/>
              <a:t> </a:t>
            </a:r>
            <a:r>
              <a:rPr lang="ru-RU" sz="4000" b="1" dirty="0"/>
              <a:t>в </a:t>
            </a:r>
            <a:r>
              <a:rPr lang="ru-RU" sz="4000" b="1" dirty="0" err="1" smtClean="0"/>
              <a:t>ша́хматы</a:t>
            </a:r>
            <a:r>
              <a:rPr lang="ru-RU" sz="4000" b="1" dirty="0"/>
              <a:t>. </a:t>
            </a:r>
            <a:r>
              <a:rPr lang="ru-RU" sz="4000" b="1" dirty="0" smtClean="0"/>
              <a:t>Они́ </a:t>
            </a:r>
            <a:r>
              <a:rPr lang="ru-RU" sz="4000" b="1" dirty="0" err="1" smtClean="0">
                <a:solidFill>
                  <a:schemeClr val="accent2"/>
                </a:solidFill>
              </a:rPr>
              <a:t>рису́ют</a:t>
            </a:r>
            <a:r>
              <a:rPr lang="ru-RU" sz="4000" b="1" dirty="0"/>
              <a:t>. </a:t>
            </a:r>
            <a:r>
              <a:rPr lang="ru-RU" sz="4000" b="1" dirty="0" smtClean="0"/>
              <a:t>Они́ </a:t>
            </a:r>
            <a:r>
              <a:rPr lang="ru-RU" sz="4000" b="1" dirty="0" err="1" smtClean="0">
                <a:solidFill>
                  <a:schemeClr val="accent2"/>
                </a:solidFill>
              </a:rPr>
              <a:t>пры́гают</a:t>
            </a:r>
            <a:r>
              <a:rPr lang="ru-RU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23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" name="Picture 2" descr="C:\Users\Дарья\Documents\ЦТ ПсковГУ\Онлайн-Мактаб\2 класс\Новая папка (2)\9080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6" y="1817914"/>
            <a:ext cx="4442031" cy="412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5347" y="457195"/>
            <a:ext cx="69141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	</a:t>
            </a:r>
            <a:r>
              <a:rPr lang="ru-RU" sz="4800" b="1" dirty="0" err="1" smtClean="0"/>
              <a:t>отдыха́ть</a:t>
            </a:r>
            <a:endParaRPr lang="ru-RU" sz="4800" b="1" dirty="0" smtClean="0"/>
          </a:p>
          <a:p>
            <a:endParaRPr lang="ru-RU" sz="4400" b="1" dirty="0" smtClean="0"/>
          </a:p>
          <a:p>
            <a:r>
              <a:rPr lang="ru-RU" sz="4400" b="1" dirty="0" smtClean="0">
                <a:solidFill>
                  <a:schemeClr val="accent6"/>
                </a:solidFill>
              </a:rPr>
              <a:t>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отдыха́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ю</a:t>
            </a:r>
            <a:r>
              <a:rPr lang="en-US" sz="4400" b="1" dirty="0" smtClean="0">
                <a:solidFill>
                  <a:schemeClr val="accent1"/>
                </a:solidFill>
              </a:rPr>
              <a:t>, </a:t>
            </a:r>
            <a:r>
              <a:rPr lang="ru-RU" sz="4400" b="1" dirty="0" err="1" smtClean="0"/>
              <a:t>полива́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ю</a:t>
            </a:r>
            <a:endParaRPr lang="ru-RU" sz="4400" b="1" dirty="0" smtClean="0">
              <a:solidFill>
                <a:schemeClr val="accent1"/>
              </a:solidFill>
            </a:endParaRPr>
          </a:p>
          <a:p>
            <a:r>
              <a:rPr lang="ru-RU" sz="4400" b="1" dirty="0" smtClean="0">
                <a:solidFill>
                  <a:schemeClr val="accent6"/>
                </a:solidFill>
              </a:rPr>
              <a:t>Ты</a:t>
            </a:r>
            <a:r>
              <a:rPr lang="ru-RU" sz="4400" b="1" dirty="0" smtClean="0"/>
              <a:t> </a:t>
            </a:r>
            <a:r>
              <a:rPr lang="en-US" sz="4400" b="1" dirty="0" smtClean="0"/>
              <a:t> </a:t>
            </a:r>
            <a:r>
              <a:rPr lang="ru-RU" sz="4400" b="1" dirty="0" err="1" smtClean="0"/>
              <a:t>отдыха́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ешь</a:t>
            </a:r>
            <a:r>
              <a:rPr lang="en-US" sz="4400" b="1" dirty="0" smtClean="0">
                <a:solidFill>
                  <a:schemeClr val="accent1"/>
                </a:solidFill>
              </a:rPr>
              <a:t>, </a:t>
            </a:r>
            <a:r>
              <a:rPr lang="ru-RU" sz="4400" b="1" dirty="0" err="1" smtClean="0"/>
              <a:t>полива́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ешь</a:t>
            </a:r>
            <a:endParaRPr lang="ru-RU" sz="4400" b="1" dirty="0" smtClean="0">
              <a:solidFill>
                <a:schemeClr val="accent1"/>
              </a:solidFill>
            </a:endParaRPr>
          </a:p>
          <a:p>
            <a:r>
              <a:rPr lang="ru-RU" sz="4400" b="1" dirty="0" smtClean="0">
                <a:solidFill>
                  <a:schemeClr val="accent6"/>
                </a:solidFill>
              </a:rPr>
              <a:t>Он/она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отдыха́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ет</a:t>
            </a:r>
            <a:r>
              <a:rPr lang="en-US" sz="4400" b="1" dirty="0" smtClean="0">
                <a:solidFill>
                  <a:schemeClr val="accent1"/>
                </a:solidFill>
              </a:rPr>
              <a:t>, </a:t>
            </a:r>
            <a:r>
              <a:rPr lang="ru-RU" sz="4400" b="1" dirty="0" err="1" smtClean="0"/>
              <a:t>полива́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ет</a:t>
            </a:r>
            <a:endParaRPr lang="ru-RU" sz="4400" b="1" dirty="0" smtClean="0">
              <a:solidFill>
                <a:schemeClr val="accent1"/>
              </a:solidFill>
            </a:endParaRPr>
          </a:p>
          <a:p>
            <a:r>
              <a:rPr lang="ru-RU" sz="4400" b="1" dirty="0" smtClean="0">
                <a:solidFill>
                  <a:schemeClr val="accent6"/>
                </a:solidFill>
              </a:rPr>
              <a:t>Мы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отдыха́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ем</a:t>
            </a:r>
            <a:r>
              <a:rPr lang="en-US" sz="4400" b="1" dirty="0" smtClean="0">
                <a:solidFill>
                  <a:schemeClr val="accent1"/>
                </a:solidFill>
              </a:rPr>
              <a:t>, </a:t>
            </a:r>
            <a:r>
              <a:rPr lang="ru-RU" sz="4400" b="1" dirty="0" err="1" smtClean="0"/>
              <a:t>полива́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ем</a:t>
            </a:r>
            <a:endParaRPr lang="ru-RU" sz="4400" b="1" dirty="0" smtClean="0">
              <a:solidFill>
                <a:schemeClr val="accent1"/>
              </a:solidFill>
            </a:endParaRPr>
          </a:p>
          <a:p>
            <a:r>
              <a:rPr lang="ru-RU" sz="4400" b="1" dirty="0" smtClean="0">
                <a:solidFill>
                  <a:schemeClr val="accent6"/>
                </a:solidFill>
              </a:rPr>
              <a:t>Вы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отдыха́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ете</a:t>
            </a:r>
            <a:r>
              <a:rPr lang="en-US" sz="4400" b="1" dirty="0" smtClean="0">
                <a:solidFill>
                  <a:schemeClr val="accent1"/>
                </a:solidFill>
              </a:rPr>
              <a:t>, </a:t>
            </a:r>
            <a:r>
              <a:rPr lang="ru-RU" sz="4400" b="1" dirty="0" err="1" smtClean="0"/>
              <a:t>полива́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ете</a:t>
            </a:r>
            <a:endParaRPr lang="ru-RU" sz="4400" b="1" dirty="0" smtClean="0">
              <a:solidFill>
                <a:schemeClr val="accent1"/>
              </a:solidFill>
            </a:endParaRPr>
          </a:p>
          <a:p>
            <a:r>
              <a:rPr lang="ru-RU" sz="4400" b="1" dirty="0" smtClean="0">
                <a:solidFill>
                  <a:schemeClr val="accent6"/>
                </a:solidFill>
              </a:rPr>
              <a:t>Они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отдыха́</a:t>
            </a:r>
            <a:r>
              <a:rPr lang="ru-RU" sz="4400" b="1" dirty="0" err="1" smtClean="0">
                <a:solidFill>
                  <a:schemeClr val="accent1"/>
                </a:solidFill>
              </a:rPr>
              <a:t>ют</a:t>
            </a:r>
            <a:r>
              <a:rPr lang="en-US" sz="4400" b="1" dirty="0" smtClean="0">
                <a:solidFill>
                  <a:schemeClr val="accent1"/>
                </a:solidFill>
              </a:rPr>
              <a:t>, </a:t>
            </a:r>
            <a:r>
              <a:rPr lang="ru-RU" sz="4400" b="1" dirty="0" err="1"/>
              <a:t>полива́</a:t>
            </a:r>
            <a:r>
              <a:rPr lang="ru-RU" sz="4400" b="1" dirty="0" err="1">
                <a:solidFill>
                  <a:schemeClr val="accent1"/>
                </a:solidFill>
              </a:rPr>
              <a:t>ют</a:t>
            </a:r>
            <a:endParaRPr lang="ru-RU" sz="4400" b="1" dirty="0">
              <a:solidFill>
                <a:schemeClr val="accent1"/>
              </a:solidFill>
            </a:endParaRPr>
          </a:p>
          <a:p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2096" y="457194"/>
            <a:ext cx="42551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           </a:t>
            </a:r>
            <a:r>
              <a:rPr lang="ru-RU" sz="4800" b="1" dirty="0" err="1" smtClean="0"/>
              <a:t>полива́ть</a:t>
            </a:r>
            <a:endParaRPr lang="ru-RU" sz="4800" b="1" dirty="0" smtClean="0"/>
          </a:p>
          <a:p>
            <a:endParaRPr lang="ru-RU" sz="4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07353" y="2015039"/>
            <a:ext cx="2333489" cy="62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11207" y="2636077"/>
            <a:ext cx="2908204" cy="568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58526" y="3272114"/>
            <a:ext cx="2406315" cy="60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51597" y="3968483"/>
            <a:ext cx="2675307" cy="57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42136" y="4705198"/>
            <a:ext cx="2784767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96198" y="5335087"/>
            <a:ext cx="2510915" cy="576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53737" y="1965299"/>
            <a:ext cx="2421757" cy="57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63244" y="2680660"/>
            <a:ext cx="2823956" cy="479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464841" y="3272114"/>
            <a:ext cx="2422359" cy="60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93148" y="3936400"/>
            <a:ext cx="2648620" cy="609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702841" y="4677975"/>
            <a:ext cx="2799347" cy="479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75594" y="5383816"/>
            <a:ext cx="2466174" cy="479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8515" y="640967"/>
            <a:ext cx="6158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Что </a:t>
            </a:r>
            <a:r>
              <a:rPr lang="ru-RU" sz="4000" b="1" dirty="0" err="1" smtClean="0"/>
              <a:t>де́лает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ма́ма</a:t>
            </a:r>
            <a:r>
              <a:rPr lang="ru-RU" sz="4000" b="1" dirty="0" smtClean="0"/>
              <a:t>?</a:t>
            </a:r>
          </a:p>
          <a:p>
            <a:r>
              <a:rPr lang="ru-RU" sz="4000" b="1" dirty="0" err="1" smtClean="0"/>
              <a:t>Ма́ма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мо́ет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посу́ду</a:t>
            </a:r>
            <a:r>
              <a:rPr lang="ru-RU" sz="4000" b="1" dirty="0" smtClean="0"/>
              <a:t>.</a:t>
            </a:r>
            <a:endParaRPr lang="en-US" sz="4000" b="1" dirty="0" smtClean="0"/>
          </a:p>
          <a:p>
            <a:endParaRPr lang="en-US" sz="4000" b="1" dirty="0"/>
          </a:p>
          <a:p>
            <a:endParaRPr lang="ru-RU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r>
              <a:rPr lang="ru-RU" sz="4000" b="1" dirty="0" smtClean="0"/>
              <a:t>Что </a:t>
            </a:r>
            <a:r>
              <a:rPr lang="ru-RU" sz="4000" b="1" dirty="0" err="1" smtClean="0"/>
              <a:t>де́лает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Шухра́т</a:t>
            </a:r>
            <a:r>
              <a:rPr lang="ru-RU" sz="4000" b="1" dirty="0" smtClean="0"/>
              <a:t>?</a:t>
            </a:r>
          </a:p>
          <a:p>
            <a:r>
              <a:rPr lang="ru-RU" sz="4000" b="1" dirty="0" err="1" smtClean="0"/>
              <a:t>Шухра́т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полива́ет</a:t>
            </a:r>
            <a:r>
              <a:rPr lang="ru-RU" sz="4000" b="1" dirty="0" smtClean="0"/>
              <a:t> цветы́</a:t>
            </a:r>
            <a:r>
              <a:rPr lang="ru-RU" sz="4000" b="1" dirty="0" smtClean="0"/>
              <a:t>.</a:t>
            </a:r>
            <a:endParaRPr lang="ru-RU" sz="4000" b="1" dirty="0" smtClean="0"/>
          </a:p>
        </p:txBody>
      </p:sp>
      <p:pic>
        <p:nvPicPr>
          <p:cNvPr id="1026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2" t="78232" r="52747" b="2639"/>
          <a:stretch/>
        </p:blipFill>
        <p:spPr bwMode="auto">
          <a:xfrm flipH="1">
            <a:off x="6924641" y="2073330"/>
            <a:ext cx="2487136" cy="27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и прочитай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рья\Documents\ЦТ ПсковГУ\Онлайн-Мактаб\2 класс\Новая папка (2)\09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989391"/>
            <a:ext cx="5626067" cy="38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арья\Downloads\Презентация (1)\Презентация\W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54263" r="29046" b="25392"/>
          <a:stretch/>
        </p:blipFill>
        <p:spPr bwMode="auto">
          <a:xfrm flipH="1">
            <a:off x="9878047" y="2580902"/>
            <a:ext cx="2313953" cy="25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3378" y="323165"/>
            <a:ext cx="6158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Что </a:t>
            </a:r>
            <a:r>
              <a:rPr lang="ru-RU" sz="4000" b="1" dirty="0" err="1" smtClean="0"/>
              <a:t>де́лает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Мансу́р</a:t>
            </a:r>
            <a:r>
              <a:rPr lang="ru-RU" sz="4000" b="1" dirty="0" smtClean="0"/>
              <a:t>?</a:t>
            </a:r>
          </a:p>
          <a:p>
            <a:r>
              <a:rPr lang="ru-RU" sz="4000" b="1" dirty="0" err="1" smtClean="0"/>
              <a:t>Мансу́р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чи́стит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о́бувь</a:t>
            </a:r>
            <a:r>
              <a:rPr lang="ru-RU" sz="4000" b="1" dirty="0" smtClean="0"/>
              <a:t>.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Что </a:t>
            </a:r>
            <a:r>
              <a:rPr lang="ru-RU" sz="4000" b="1" dirty="0" err="1" smtClean="0"/>
              <a:t>де́лает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Ази́за</a:t>
            </a:r>
            <a:r>
              <a:rPr lang="ru-RU" sz="4000" b="1" dirty="0" smtClean="0"/>
              <a:t>?</a:t>
            </a:r>
          </a:p>
          <a:p>
            <a:r>
              <a:rPr lang="ru-RU" sz="4000" b="1" dirty="0" err="1" smtClean="0"/>
              <a:t>Ази́за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ко́рмит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цыпля́т</a:t>
            </a:r>
            <a:r>
              <a:rPr lang="ru-RU" sz="4000" b="1" dirty="0" smtClean="0"/>
              <a:t>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и прочитай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рья\Documents\ЦТ ПсковГУ\Онлайн-Мактаб\2 класс\Новая папка (2)\09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989391"/>
            <a:ext cx="5626067" cy="38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Дарья\Downloads\Презентация (1)\Презентация\Ziplen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9863" y="4964409"/>
            <a:ext cx="3227441" cy="17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7305485">
            <a:off x="11030415" y="3689393"/>
            <a:ext cx="388123" cy="3185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/>
              <a:t>корм</a:t>
            </a:r>
            <a:endParaRPr lang="ru-RU" sz="700" b="1" dirty="0"/>
          </a:p>
        </p:txBody>
      </p:sp>
      <p:sp>
        <p:nvSpPr>
          <p:cNvPr id="11" name="Полилиния 10"/>
          <p:cNvSpPr/>
          <p:nvPr/>
        </p:nvSpPr>
        <p:spPr>
          <a:xfrm>
            <a:off x="10269768" y="4660489"/>
            <a:ext cx="682113" cy="460957"/>
          </a:xfrm>
          <a:custGeom>
            <a:avLst/>
            <a:gdLst>
              <a:gd name="connsiteX0" fmla="*/ 222656 w 682113"/>
              <a:gd name="connsiteY0" fmla="*/ 375030 h 425596"/>
              <a:gd name="connsiteX1" fmla="*/ 222656 w 682113"/>
              <a:gd name="connsiteY1" fmla="*/ 375030 h 425596"/>
              <a:gd name="connsiteX2" fmla="*/ 172090 w 682113"/>
              <a:gd name="connsiteY2" fmla="*/ 366603 h 425596"/>
              <a:gd name="connsiteX3" fmla="*/ 113097 w 682113"/>
              <a:gd name="connsiteY3" fmla="*/ 349747 h 425596"/>
              <a:gd name="connsiteX4" fmla="*/ 70958 w 682113"/>
              <a:gd name="connsiteY4" fmla="*/ 341320 h 425596"/>
              <a:gd name="connsiteX5" fmla="*/ 45675 w 682113"/>
              <a:gd name="connsiteY5" fmla="*/ 332892 h 425596"/>
              <a:gd name="connsiteX6" fmla="*/ 33034 w 682113"/>
              <a:gd name="connsiteY6" fmla="*/ 328678 h 425596"/>
              <a:gd name="connsiteX7" fmla="*/ 7751 w 682113"/>
              <a:gd name="connsiteY7" fmla="*/ 316037 h 425596"/>
              <a:gd name="connsiteX8" fmla="*/ 7751 w 682113"/>
              <a:gd name="connsiteY8" fmla="*/ 214905 h 425596"/>
              <a:gd name="connsiteX9" fmla="*/ 11965 w 682113"/>
              <a:gd name="connsiteY9" fmla="*/ 202264 h 425596"/>
              <a:gd name="connsiteX10" fmla="*/ 20392 w 682113"/>
              <a:gd name="connsiteY10" fmla="*/ 189622 h 425596"/>
              <a:gd name="connsiteX11" fmla="*/ 24606 w 682113"/>
              <a:gd name="connsiteY11" fmla="*/ 176981 h 425596"/>
              <a:gd name="connsiteX12" fmla="*/ 37248 w 682113"/>
              <a:gd name="connsiteY12" fmla="*/ 168553 h 425596"/>
              <a:gd name="connsiteX13" fmla="*/ 62531 w 682113"/>
              <a:gd name="connsiteY13" fmla="*/ 143270 h 425596"/>
              <a:gd name="connsiteX14" fmla="*/ 87814 w 682113"/>
              <a:gd name="connsiteY14" fmla="*/ 126415 h 425596"/>
              <a:gd name="connsiteX15" fmla="*/ 96241 w 682113"/>
              <a:gd name="connsiteY15" fmla="*/ 113773 h 425596"/>
              <a:gd name="connsiteX16" fmla="*/ 108883 w 682113"/>
              <a:gd name="connsiteY16" fmla="*/ 109559 h 425596"/>
              <a:gd name="connsiteX17" fmla="*/ 134166 w 682113"/>
              <a:gd name="connsiteY17" fmla="*/ 92704 h 425596"/>
              <a:gd name="connsiteX18" fmla="*/ 159449 w 682113"/>
              <a:gd name="connsiteY18" fmla="*/ 75849 h 425596"/>
              <a:gd name="connsiteX19" fmla="*/ 184732 w 682113"/>
              <a:gd name="connsiteY19" fmla="*/ 67421 h 425596"/>
              <a:gd name="connsiteX20" fmla="*/ 222656 w 682113"/>
              <a:gd name="connsiteY20" fmla="*/ 50566 h 425596"/>
              <a:gd name="connsiteX21" fmla="*/ 247939 w 682113"/>
              <a:gd name="connsiteY21" fmla="*/ 42138 h 425596"/>
              <a:gd name="connsiteX22" fmla="*/ 260580 w 682113"/>
              <a:gd name="connsiteY22" fmla="*/ 37924 h 425596"/>
              <a:gd name="connsiteX23" fmla="*/ 285863 w 682113"/>
              <a:gd name="connsiteY23" fmla="*/ 33711 h 425596"/>
              <a:gd name="connsiteX24" fmla="*/ 370140 w 682113"/>
              <a:gd name="connsiteY24" fmla="*/ 37924 h 425596"/>
              <a:gd name="connsiteX25" fmla="*/ 416492 w 682113"/>
              <a:gd name="connsiteY25" fmla="*/ 33711 h 425596"/>
              <a:gd name="connsiteX26" fmla="*/ 441775 w 682113"/>
              <a:gd name="connsiteY26" fmla="*/ 16855 h 425596"/>
              <a:gd name="connsiteX27" fmla="*/ 450203 w 682113"/>
              <a:gd name="connsiteY27" fmla="*/ 4214 h 425596"/>
              <a:gd name="connsiteX28" fmla="*/ 467058 w 682113"/>
              <a:gd name="connsiteY28" fmla="*/ 0 h 425596"/>
              <a:gd name="connsiteX29" fmla="*/ 563976 w 682113"/>
              <a:gd name="connsiteY29" fmla="*/ 4214 h 425596"/>
              <a:gd name="connsiteX30" fmla="*/ 576617 w 682113"/>
              <a:gd name="connsiteY30" fmla="*/ 8428 h 425596"/>
              <a:gd name="connsiteX31" fmla="*/ 593473 w 682113"/>
              <a:gd name="connsiteY31" fmla="*/ 33711 h 425596"/>
              <a:gd name="connsiteX32" fmla="*/ 610328 w 682113"/>
              <a:gd name="connsiteY32" fmla="*/ 71635 h 425596"/>
              <a:gd name="connsiteX33" fmla="*/ 627183 w 682113"/>
              <a:gd name="connsiteY33" fmla="*/ 130629 h 425596"/>
              <a:gd name="connsiteX34" fmla="*/ 631397 w 682113"/>
              <a:gd name="connsiteY34" fmla="*/ 143270 h 425596"/>
              <a:gd name="connsiteX35" fmla="*/ 635611 w 682113"/>
              <a:gd name="connsiteY35" fmla="*/ 155911 h 425596"/>
              <a:gd name="connsiteX36" fmla="*/ 648252 w 682113"/>
              <a:gd name="connsiteY36" fmla="*/ 181194 h 425596"/>
              <a:gd name="connsiteX37" fmla="*/ 665108 w 682113"/>
              <a:gd name="connsiteY37" fmla="*/ 235974 h 425596"/>
              <a:gd name="connsiteX38" fmla="*/ 677749 w 682113"/>
              <a:gd name="connsiteY38" fmla="*/ 273899 h 425596"/>
              <a:gd name="connsiteX39" fmla="*/ 681963 w 682113"/>
              <a:gd name="connsiteY39" fmla="*/ 286540 h 425596"/>
              <a:gd name="connsiteX40" fmla="*/ 673535 w 682113"/>
              <a:gd name="connsiteY40" fmla="*/ 370817 h 425596"/>
              <a:gd name="connsiteX41" fmla="*/ 665108 w 682113"/>
              <a:gd name="connsiteY41" fmla="*/ 383458 h 425596"/>
              <a:gd name="connsiteX42" fmla="*/ 652466 w 682113"/>
              <a:gd name="connsiteY42" fmla="*/ 387672 h 425596"/>
              <a:gd name="connsiteX43" fmla="*/ 644038 w 682113"/>
              <a:gd name="connsiteY43" fmla="*/ 400313 h 425596"/>
              <a:gd name="connsiteX44" fmla="*/ 618756 w 682113"/>
              <a:gd name="connsiteY44" fmla="*/ 408741 h 425596"/>
              <a:gd name="connsiteX45" fmla="*/ 593473 w 682113"/>
              <a:gd name="connsiteY45" fmla="*/ 417169 h 425596"/>
              <a:gd name="connsiteX46" fmla="*/ 580831 w 682113"/>
              <a:gd name="connsiteY46" fmla="*/ 421382 h 425596"/>
              <a:gd name="connsiteX47" fmla="*/ 538693 w 682113"/>
              <a:gd name="connsiteY47" fmla="*/ 425596 h 425596"/>
              <a:gd name="connsiteX48" fmla="*/ 458630 w 682113"/>
              <a:gd name="connsiteY48" fmla="*/ 421382 h 425596"/>
              <a:gd name="connsiteX49" fmla="*/ 437561 w 682113"/>
              <a:gd name="connsiteY49" fmla="*/ 417169 h 425596"/>
              <a:gd name="connsiteX50" fmla="*/ 361712 w 682113"/>
              <a:gd name="connsiteY50" fmla="*/ 412955 h 425596"/>
              <a:gd name="connsiteX51" fmla="*/ 349071 w 682113"/>
              <a:gd name="connsiteY51" fmla="*/ 408741 h 425596"/>
              <a:gd name="connsiteX52" fmla="*/ 285863 w 682113"/>
              <a:gd name="connsiteY52" fmla="*/ 396100 h 425596"/>
              <a:gd name="connsiteX53" fmla="*/ 214228 w 682113"/>
              <a:gd name="connsiteY53" fmla="*/ 383458 h 425596"/>
              <a:gd name="connsiteX54" fmla="*/ 222656 w 682113"/>
              <a:gd name="connsiteY54" fmla="*/ 375030 h 42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82113" h="425596">
                <a:moveTo>
                  <a:pt x="222656" y="375030"/>
                </a:moveTo>
                <a:lnTo>
                  <a:pt x="222656" y="375030"/>
                </a:lnTo>
                <a:cubicBezTo>
                  <a:pt x="205801" y="372221"/>
                  <a:pt x="188771" y="370310"/>
                  <a:pt x="172090" y="366603"/>
                </a:cubicBezTo>
                <a:cubicBezTo>
                  <a:pt x="112003" y="353251"/>
                  <a:pt x="186477" y="361975"/>
                  <a:pt x="113097" y="349747"/>
                </a:cubicBezTo>
                <a:cubicBezTo>
                  <a:pt x="96009" y="346900"/>
                  <a:pt x="86675" y="346035"/>
                  <a:pt x="70958" y="341320"/>
                </a:cubicBezTo>
                <a:cubicBezTo>
                  <a:pt x="62449" y="338767"/>
                  <a:pt x="54103" y="335701"/>
                  <a:pt x="45675" y="332892"/>
                </a:cubicBezTo>
                <a:cubicBezTo>
                  <a:pt x="41461" y="331487"/>
                  <a:pt x="36730" y="331142"/>
                  <a:pt x="33034" y="328678"/>
                </a:cubicBezTo>
                <a:cubicBezTo>
                  <a:pt x="16696" y="317787"/>
                  <a:pt x="25196" y="321853"/>
                  <a:pt x="7751" y="316037"/>
                </a:cubicBezTo>
                <a:cubicBezTo>
                  <a:pt x="-5402" y="276578"/>
                  <a:pt x="671" y="299866"/>
                  <a:pt x="7751" y="214905"/>
                </a:cubicBezTo>
                <a:cubicBezTo>
                  <a:pt x="8120" y="210479"/>
                  <a:pt x="9979" y="206237"/>
                  <a:pt x="11965" y="202264"/>
                </a:cubicBezTo>
                <a:cubicBezTo>
                  <a:pt x="14230" y="197734"/>
                  <a:pt x="18127" y="194152"/>
                  <a:pt x="20392" y="189622"/>
                </a:cubicBezTo>
                <a:cubicBezTo>
                  <a:pt x="22378" y="185649"/>
                  <a:pt x="21831" y="180449"/>
                  <a:pt x="24606" y="176981"/>
                </a:cubicBezTo>
                <a:cubicBezTo>
                  <a:pt x="27770" y="173026"/>
                  <a:pt x="33463" y="171918"/>
                  <a:pt x="37248" y="168553"/>
                </a:cubicBezTo>
                <a:cubicBezTo>
                  <a:pt x="46156" y="160635"/>
                  <a:pt x="52614" y="149881"/>
                  <a:pt x="62531" y="143270"/>
                </a:cubicBezTo>
                <a:lnTo>
                  <a:pt x="87814" y="126415"/>
                </a:lnTo>
                <a:cubicBezTo>
                  <a:pt x="90623" y="122201"/>
                  <a:pt x="92286" y="116937"/>
                  <a:pt x="96241" y="113773"/>
                </a:cubicBezTo>
                <a:cubicBezTo>
                  <a:pt x="99710" y="110998"/>
                  <a:pt x="105000" y="111716"/>
                  <a:pt x="108883" y="109559"/>
                </a:cubicBezTo>
                <a:cubicBezTo>
                  <a:pt x="117737" y="104640"/>
                  <a:pt x="125738" y="98322"/>
                  <a:pt x="134166" y="92704"/>
                </a:cubicBezTo>
                <a:lnTo>
                  <a:pt x="159449" y="75849"/>
                </a:lnTo>
                <a:cubicBezTo>
                  <a:pt x="167877" y="73040"/>
                  <a:pt x="177340" y="72349"/>
                  <a:pt x="184732" y="67421"/>
                </a:cubicBezTo>
                <a:cubicBezTo>
                  <a:pt x="204765" y="54066"/>
                  <a:pt x="192568" y="60596"/>
                  <a:pt x="222656" y="50566"/>
                </a:cubicBezTo>
                <a:lnTo>
                  <a:pt x="247939" y="42138"/>
                </a:lnTo>
                <a:cubicBezTo>
                  <a:pt x="252153" y="40733"/>
                  <a:pt x="256199" y="38654"/>
                  <a:pt x="260580" y="37924"/>
                </a:cubicBezTo>
                <a:lnTo>
                  <a:pt x="285863" y="33711"/>
                </a:lnTo>
                <a:cubicBezTo>
                  <a:pt x="313955" y="35115"/>
                  <a:pt x="342013" y="37924"/>
                  <a:pt x="370140" y="37924"/>
                </a:cubicBezTo>
                <a:cubicBezTo>
                  <a:pt x="385654" y="37924"/>
                  <a:pt x="401608" y="38089"/>
                  <a:pt x="416492" y="33711"/>
                </a:cubicBezTo>
                <a:cubicBezTo>
                  <a:pt x="426209" y="30853"/>
                  <a:pt x="441775" y="16855"/>
                  <a:pt x="441775" y="16855"/>
                </a:cubicBezTo>
                <a:cubicBezTo>
                  <a:pt x="444584" y="12641"/>
                  <a:pt x="445989" y="7023"/>
                  <a:pt x="450203" y="4214"/>
                </a:cubicBezTo>
                <a:cubicBezTo>
                  <a:pt x="455022" y="1002"/>
                  <a:pt x="461267" y="0"/>
                  <a:pt x="467058" y="0"/>
                </a:cubicBezTo>
                <a:cubicBezTo>
                  <a:pt x="499395" y="0"/>
                  <a:pt x="531670" y="2809"/>
                  <a:pt x="563976" y="4214"/>
                </a:cubicBezTo>
                <a:cubicBezTo>
                  <a:pt x="568190" y="5619"/>
                  <a:pt x="573476" y="5287"/>
                  <a:pt x="576617" y="8428"/>
                </a:cubicBezTo>
                <a:cubicBezTo>
                  <a:pt x="583779" y="15590"/>
                  <a:pt x="593473" y="33711"/>
                  <a:pt x="593473" y="33711"/>
                </a:cubicBezTo>
                <a:cubicBezTo>
                  <a:pt x="603501" y="63798"/>
                  <a:pt x="596972" y="51603"/>
                  <a:pt x="610328" y="71635"/>
                </a:cubicBezTo>
                <a:cubicBezTo>
                  <a:pt x="620908" y="113954"/>
                  <a:pt x="615095" y="94365"/>
                  <a:pt x="627183" y="130629"/>
                </a:cubicBezTo>
                <a:lnTo>
                  <a:pt x="631397" y="143270"/>
                </a:lnTo>
                <a:cubicBezTo>
                  <a:pt x="632802" y="147484"/>
                  <a:pt x="633147" y="152215"/>
                  <a:pt x="635611" y="155911"/>
                </a:cubicBezTo>
                <a:cubicBezTo>
                  <a:pt x="643381" y="167567"/>
                  <a:pt x="645174" y="167855"/>
                  <a:pt x="648252" y="181194"/>
                </a:cubicBezTo>
                <a:cubicBezTo>
                  <a:pt x="659890" y="231624"/>
                  <a:pt x="647950" y="210239"/>
                  <a:pt x="665108" y="235974"/>
                </a:cubicBezTo>
                <a:lnTo>
                  <a:pt x="677749" y="273899"/>
                </a:lnTo>
                <a:lnTo>
                  <a:pt x="681963" y="286540"/>
                </a:lnTo>
                <a:cubicBezTo>
                  <a:pt x="681716" y="290734"/>
                  <a:pt x="684528" y="348830"/>
                  <a:pt x="673535" y="370817"/>
                </a:cubicBezTo>
                <a:cubicBezTo>
                  <a:pt x="671270" y="375347"/>
                  <a:pt x="669062" y="380294"/>
                  <a:pt x="665108" y="383458"/>
                </a:cubicBezTo>
                <a:cubicBezTo>
                  <a:pt x="661639" y="386233"/>
                  <a:pt x="656680" y="386267"/>
                  <a:pt x="652466" y="387672"/>
                </a:cubicBezTo>
                <a:cubicBezTo>
                  <a:pt x="649657" y="391886"/>
                  <a:pt x="648333" y="397629"/>
                  <a:pt x="644038" y="400313"/>
                </a:cubicBezTo>
                <a:cubicBezTo>
                  <a:pt x="636505" y="405021"/>
                  <a:pt x="627183" y="405932"/>
                  <a:pt x="618756" y="408741"/>
                </a:cubicBezTo>
                <a:lnTo>
                  <a:pt x="593473" y="417169"/>
                </a:lnTo>
                <a:cubicBezTo>
                  <a:pt x="589259" y="418574"/>
                  <a:pt x="585251" y="420940"/>
                  <a:pt x="580831" y="421382"/>
                </a:cubicBezTo>
                <a:lnTo>
                  <a:pt x="538693" y="425596"/>
                </a:lnTo>
                <a:cubicBezTo>
                  <a:pt x="512005" y="424191"/>
                  <a:pt x="485262" y="423601"/>
                  <a:pt x="458630" y="421382"/>
                </a:cubicBezTo>
                <a:cubicBezTo>
                  <a:pt x="451493" y="420787"/>
                  <a:pt x="444696" y="417789"/>
                  <a:pt x="437561" y="417169"/>
                </a:cubicBezTo>
                <a:cubicBezTo>
                  <a:pt x="412334" y="414976"/>
                  <a:pt x="386995" y="414360"/>
                  <a:pt x="361712" y="412955"/>
                </a:cubicBezTo>
                <a:cubicBezTo>
                  <a:pt x="357498" y="411550"/>
                  <a:pt x="353342" y="409961"/>
                  <a:pt x="349071" y="408741"/>
                </a:cubicBezTo>
                <a:cubicBezTo>
                  <a:pt x="328378" y="402829"/>
                  <a:pt x="307045" y="399630"/>
                  <a:pt x="285863" y="396100"/>
                </a:cubicBezTo>
                <a:cubicBezTo>
                  <a:pt x="245862" y="382766"/>
                  <a:pt x="269427" y="388476"/>
                  <a:pt x="214228" y="383458"/>
                </a:cubicBezTo>
                <a:lnTo>
                  <a:pt x="222656" y="3750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арья\Downloads\Презентация (1)\Презентация\292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5" t="35833" r="27573" b="33795"/>
          <a:stretch/>
        </p:blipFill>
        <p:spPr bwMode="auto">
          <a:xfrm>
            <a:off x="1514907" y="2994591"/>
            <a:ext cx="4309590" cy="38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правильно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82" y="890826"/>
            <a:ext cx="7203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4000" b="1" dirty="0" smtClean="0"/>
              <a:t>1. Я (помогать) </a:t>
            </a:r>
            <a:r>
              <a:rPr lang="ru-RU" sz="4000" b="1" dirty="0"/>
              <a:t>маме. </a:t>
            </a:r>
            <a:endParaRPr lang="ru-RU" sz="4000" b="1" dirty="0" smtClean="0"/>
          </a:p>
          <a:p>
            <a:pPr lvl="0" fontAlgn="base"/>
            <a:r>
              <a:rPr lang="ru-RU" sz="4000" b="1" dirty="0" smtClean="0"/>
              <a:t>2</a:t>
            </a:r>
            <a:r>
              <a:rPr lang="ru-RU" sz="4000" b="1" dirty="0"/>
              <a:t>. Папа </a:t>
            </a:r>
            <a:r>
              <a:rPr lang="ru-RU" sz="4000" b="1" dirty="0" smtClean="0"/>
              <a:t>(мыть) </a:t>
            </a:r>
            <a:r>
              <a:rPr lang="ru-RU" sz="4000" b="1" dirty="0"/>
              <a:t>машину. </a:t>
            </a:r>
            <a:endParaRPr lang="ru-RU" sz="4000" b="1" dirty="0" smtClean="0"/>
          </a:p>
          <a:p>
            <a:pPr lvl="0" fontAlgn="base"/>
            <a:r>
              <a:rPr lang="ru-RU" sz="4000" b="1" dirty="0" smtClean="0"/>
              <a:t>3</a:t>
            </a:r>
            <a:r>
              <a:rPr lang="ru-RU" sz="4000" b="1" dirty="0"/>
              <a:t>. Мы </a:t>
            </a:r>
            <a:r>
              <a:rPr lang="ru-RU" sz="4000" b="1" dirty="0" smtClean="0"/>
              <a:t>(поливать) </a:t>
            </a:r>
            <a:r>
              <a:rPr lang="ru-RU" sz="4000" b="1" dirty="0"/>
              <a:t>деревья. </a:t>
            </a:r>
            <a:endParaRPr lang="ru-RU" sz="4000" b="1" dirty="0" smtClean="0"/>
          </a:p>
          <a:p>
            <a:pPr lvl="0" fontAlgn="base"/>
            <a:r>
              <a:rPr lang="ru-RU" sz="4000" b="1" dirty="0" smtClean="0"/>
              <a:t>4</a:t>
            </a:r>
            <a:r>
              <a:rPr lang="ru-RU" sz="4000" b="1" dirty="0"/>
              <a:t>. </a:t>
            </a:r>
            <a:r>
              <a:rPr lang="ru-RU" sz="4000" b="1" dirty="0" err="1"/>
              <a:t>Мадина</a:t>
            </a:r>
            <a:r>
              <a:rPr lang="ru-RU" sz="4000" b="1" dirty="0"/>
              <a:t> </a:t>
            </a:r>
            <a:r>
              <a:rPr lang="ru-RU" sz="4000" b="1" dirty="0" smtClean="0"/>
              <a:t>(подметать) </a:t>
            </a:r>
            <a:r>
              <a:rPr lang="ru-RU" sz="4000" b="1" dirty="0"/>
              <a:t>двор. </a:t>
            </a:r>
            <a:endParaRPr lang="ru-RU" sz="4000" b="1" dirty="0" smtClean="0"/>
          </a:p>
        </p:txBody>
      </p:sp>
      <p:pic>
        <p:nvPicPr>
          <p:cNvPr id="3074" name="Picture 2" descr="C:\Users\Дарья\Documents\ЦТ ПсковГУ\Онлайн-Мактаб\2 класс\Новая папка (2)\9879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890826"/>
            <a:ext cx="4292146" cy="41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743" y="890825"/>
            <a:ext cx="7203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AutoNum type="arabicPeriod"/>
            </a:pPr>
            <a:r>
              <a:rPr lang="ru-RU" sz="4000" b="1" dirty="0" smtClean="0"/>
              <a:t>Я </a:t>
            </a:r>
            <a:r>
              <a:rPr lang="ru-RU" sz="4000" b="1" dirty="0"/>
              <a:t>помога</a:t>
            </a:r>
            <a:r>
              <a:rPr lang="ru-RU" sz="4000" b="1" dirty="0">
                <a:solidFill>
                  <a:schemeClr val="accent1"/>
                </a:solidFill>
              </a:rPr>
              <a:t>ю</a:t>
            </a:r>
            <a:r>
              <a:rPr lang="ru-RU" sz="4000" b="1" dirty="0"/>
              <a:t> маме.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Папа </a:t>
            </a:r>
            <a:r>
              <a:rPr lang="ru-RU" sz="4000" b="1" dirty="0"/>
              <a:t>мо</a:t>
            </a:r>
            <a:r>
              <a:rPr lang="ru-RU" sz="4000" b="1" dirty="0">
                <a:solidFill>
                  <a:schemeClr val="accent1"/>
                </a:solidFill>
              </a:rPr>
              <a:t>ет</a:t>
            </a:r>
            <a:r>
              <a:rPr lang="ru-RU" sz="4000" b="1" dirty="0"/>
              <a:t> машину.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smtClean="0"/>
              <a:t>Мы </a:t>
            </a:r>
            <a:r>
              <a:rPr lang="ru-RU" sz="4000" b="1" dirty="0"/>
              <a:t>полива</a:t>
            </a:r>
            <a:r>
              <a:rPr lang="ru-RU" sz="4000" b="1" dirty="0">
                <a:solidFill>
                  <a:schemeClr val="accent1"/>
                </a:solidFill>
              </a:rPr>
              <a:t>ем</a:t>
            </a:r>
            <a:r>
              <a:rPr lang="ru-RU" sz="4000" b="1" dirty="0"/>
              <a:t> деревья. </a:t>
            </a:r>
            <a:endParaRPr lang="ru-RU" sz="4000" b="1" dirty="0" smtClean="0"/>
          </a:p>
          <a:p>
            <a:pPr marL="742950" lvl="0" indent="-742950" fontAlgn="base">
              <a:buAutoNum type="arabicPeriod"/>
            </a:pPr>
            <a:r>
              <a:rPr lang="ru-RU" sz="4000" b="1" dirty="0" err="1" smtClean="0"/>
              <a:t>Мадина</a:t>
            </a:r>
            <a:r>
              <a:rPr lang="ru-RU" sz="4000" b="1" dirty="0" smtClean="0"/>
              <a:t> </a:t>
            </a:r>
            <a:r>
              <a:rPr lang="ru-RU" sz="4000" b="1" dirty="0"/>
              <a:t>подмета</a:t>
            </a:r>
            <a:r>
              <a:rPr lang="ru-RU" sz="4000" b="1" dirty="0">
                <a:solidFill>
                  <a:schemeClr val="accent1"/>
                </a:solidFill>
              </a:rPr>
              <a:t>ет</a:t>
            </a:r>
            <a:r>
              <a:rPr lang="ru-RU" sz="4000" b="1" dirty="0"/>
              <a:t> двор. </a:t>
            </a:r>
            <a:endParaRPr lang="ru-RU" sz="4000" b="1" dirty="0" smtClean="0"/>
          </a:p>
        </p:txBody>
      </p:sp>
      <p:sp>
        <p:nvSpPr>
          <p:cNvPr id="4" name="Полилиния 3"/>
          <p:cNvSpPr/>
          <p:nvPr/>
        </p:nvSpPr>
        <p:spPr>
          <a:xfrm>
            <a:off x="1099453" y="3426106"/>
            <a:ext cx="1279680" cy="3078866"/>
          </a:xfrm>
          <a:custGeom>
            <a:avLst/>
            <a:gdLst>
              <a:gd name="connsiteX0" fmla="*/ 139038 w 1157610"/>
              <a:gd name="connsiteY0" fmla="*/ 0 h 3078866"/>
              <a:gd name="connsiteX1" fmla="*/ 139038 w 1157610"/>
              <a:gd name="connsiteY1" fmla="*/ 0 h 3078866"/>
              <a:gd name="connsiteX2" fmla="*/ 277934 w 1157610"/>
              <a:gd name="connsiteY2" fmla="*/ 11575 h 3078866"/>
              <a:gd name="connsiteX3" fmla="*/ 347382 w 1157610"/>
              <a:gd name="connsiteY3" fmla="*/ 34724 h 3078866"/>
              <a:gd name="connsiteX4" fmla="*/ 393681 w 1157610"/>
              <a:gd name="connsiteY4" fmla="*/ 46299 h 3078866"/>
              <a:gd name="connsiteX5" fmla="*/ 428405 w 1157610"/>
              <a:gd name="connsiteY5" fmla="*/ 69448 h 3078866"/>
              <a:gd name="connsiteX6" fmla="*/ 463129 w 1157610"/>
              <a:gd name="connsiteY6" fmla="*/ 81023 h 3078866"/>
              <a:gd name="connsiteX7" fmla="*/ 509428 w 1157610"/>
              <a:gd name="connsiteY7" fmla="*/ 127322 h 3078866"/>
              <a:gd name="connsiteX8" fmla="*/ 544152 w 1157610"/>
              <a:gd name="connsiteY8" fmla="*/ 150471 h 3078866"/>
              <a:gd name="connsiteX9" fmla="*/ 567301 w 1157610"/>
              <a:gd name="connsiteY9" fmla="*/ 219919 h 3078866"/>
              <a:gd name="connsiteX10" fmla="*/ 590451 w 1157610"/>
              <a:gd name="connsiteY10" fmla="*/ 243069 h 3078866"/>
              <a:gd name="connsiteX11" fmla="*/ 613600 w 1157610"/>
              <a:gd name="connsiteY11" fmla="*/ 277793 h 3078866"/>
              <a:gd name="connsiteX12" fmla="*/ 648324 w 1157610"/>
              <a:gd name="connsiteY12" fmla="*/ 300942 h 3078866"/>
              <a:gd name="connsiteX13" fmla="*/ 694623 w 1157610"/>
              <a:gd name="connsiteY13" fmla="*/ 370390 h 3078866"/>
              <a:gd name="connsiteX14" fmla="*/ 740922 w 1157610"/>
              <a:gd name="connsiteY14" fmla="*/ 416689 h 3078866"/>
              <a:gd name="connsiteX15" fmla="*/ 752496 w 1157610"/>
              <a:gd name="connsiteY15" fmla="*/ 451413 h 3078866"/>
              <a:gd name="connsiteX16" fmla="*/ 775646 w 1157610"/>
              <a:gd name="connsiteY16" fmla="*/ 474562 h 3078866"/>
              <a:gd name="connsiteX17" fmla="*/ 787220 w 1157610"/>
              <a:gd name="connsiteY17" fmla="*/ 520861 h 3078866"/>
              <a:gd name="connsiteX18" fmla="*/ 810370 w 1157610"/>
              <a:gd name="connsiteY18" fmla="*/ 590309 h 3078866"/>
              <a:gd name="connsiteX19" fmla="*/ 821944 w 1157610"/>
              <a:gd name="connsiteY19" fmla="*/ 625033 h 3078866"/>
              <a:gd name="connsiteX20" fmla="*/ 833519 w 1157610"/>
              <a:gd name="connsiteY20" fmla="*/ 659757 h 3078866"/>
              <a:gd name="connsiteX21" fmla="*/ 845094 w 1157610"/>
              <a:gd name="connsiteY21" fmla="*/ 706056 h 3078866"/>
              <a:gd name="connsiteX22" fmla="*/ 856669 w 1157610"/>
              <a:gd name="connsiteY22" fmla="*/ 740780 h 3078866"/>
              <a:gd name="connsiteX23" fmla="*/ 868243 w 1157610"/>
              <a:gd name="connsiteY23" fmla="*/ 787079 h 3078866"/>
              <a:gd name="connsiteX24" fmla="*/ 891393 w 1157610"/>
              <a:gd name="connsiteY24" fmla="*/ 856527 h 3078866"/>
              <a:gd name="connsiteX25" fmla="*/ 926117 w 1157610"/>
              <a:gd name="connsiteY25" fmla="*/ 960699 h 3078866"/>
              <a:gd name="connsiteX26" fmla="*/ 949266 w 1157610"/>
              <a:gd name="connsiteY26" fmla="*/ 1030147 h 3078866"/>
              <a:gd name="connsiteX27" fmla="*/ 972415 w 1157610"/>
              <a:gd name="connsiteY27" fmla="*/ 1053297 h 3078866"/>
              <a:gd name="connsiteX28" fmla="*/ 995565 w 1157610"/>
              <a:gd name="connsiteY28" fmla="*/ 1145894 h 3078866"/>
              <a:gd name="connsiteX29" fmla="*/ 1018714 w 1157610"/>
              <a:gd name="connsiteY29" fmla="*/ 1215342 h 3078866"/>
              <a:gd name="connsiteX30" fmla="*/ 1030289 w 1157610"/>
              <a:gd name="connsiteY30" fmla="*/ 1250066 h 3078866"/>
              <a:gd name="connsiteX31" fmla="*/ 1053438 w 1157610"/>
              <a:gd name="connsiteY31" fmla="*/ 1273216 h 3078866"/>
              <a:gd name="connsiteX32" fmla="*/ 1088162 w 1157610"/>
              <a:gd name="connsiteY32" fmla="*/ 1342664 h 3078866"/>
              <a:gd name="connsiteX33" fmla="*/ 1099737 w 1157610"/>
              <a:gd name="connsiteY33" fmla="*/ 1377388 h 3078866"/>
              <a:gd name="connsiteX34" fmla="*/ 1122886 w 1157610"/>
              <a:gd name="connsiteY34" fmla="*/ 1412112 h 3078866"/>
              <a:gd name="connsiteX35" fmla="*/ 1146036 w 1157610"/>
              <a:gd name="connsiteY35" fmla="*/ 1481560 h 3078866"/>
              <a:gd name="connsiteX36" fmla="*/ 1157610 w 1157610"/>
              <a:gd name="connsiteY36" fmla="*/ 1516284 h 3078866"/>
              <a:gd name="connsiteX37" fmla="*/ 1146036 w 1157610"/>
              <a:gd name="connsiteY37" fmla="*/ 2002421 h 3078866"/>
              <a:gd name="connsiteX38" fmla="*/ 1122886 w 1157610"/>
              <a:gd name="connsiteY38" fmla="*/ 2106593 h 3078866"/>
              <a:gd name="connsiteX39" fmla="*/ 1111312 w 1157610"/>
              <a:gd name="connsiteY39" fmla="*/ 2164466 h 3078866"/>
              <a:gd name="connsiteX40" fmla="*/ 1088162 w 1157610"/>
              <a:gd name="connsiteY40" fmla="*/ 2233914 h 3078866"/>
              <a:gd name="connsiteX41" fmla="*/ 1065013 w 1157610"/>
              <a:gd name="connsiteY41" fmla="*/ 2303362 h 3078866"/>
              <a:gd name="connsiteX42" fmla="*/ 1053438 w 1157610"/>
              <a:gd name="connsiteY42" fmla="*/ 2338086 h 3078866"/>
              <a:gd name="connsiteX43" fmla="*/ 1041863 w 1157610"/>
              <a:gd name="connsiteY43" fmla="*/ 2384385 h 3078866"/>
              <a:gd name="connsiteX44" fmla="*/ 1030289 w 1157610"/>
              <a:gd name="connsiteY44" fmla="*/ 2546431 h 3078866"/>
              <a:gd name="connsiteX45" fmla="*/ 995565 w 1157610"/>
              <a:gd name="connsiteY45" fmla="*/ 2650603 h 3078866"/>
              <a:gd name="connsiteX46" fmla="*/ 960841 w 1157610"/>
              <a:gd name="connsiteY46" fmla="*/ 2766350 h 3078866"/>
              <a:gd name="connsiteX47" fmla="*/ 937691 w 1157610"/>
              <a:gd name="connsiteY47" fmla="*/ 2789499 h 3078866"/>
              <a:gd name="connsiteX48" fmla="*/ 902967 w 1157610"/>
              <a:gd name="connsiteY48" fmla="*/ 2858947 h 3078866"/>
              <a:gd name="connsiteX49" fmla="*/ 879818 w 1157610"/>
              <a:gd name="connsiteY49" fmla="*/ 2882097 h 3078866"/>
              <a:gd name="connsiteX50" fmla="*/ 856669 w 1157610"/>
              <a:gd name="connsiteY50" fmla="*/ 2916821 h 3078866"/>
              <a:gd name="connsiteX51" fmla="*/ 764071 w 1157610"/>
              <a:gd name="connsiteY51" fmla="*/ 2997843 h 3078866"/>
              <a:gd name="connsiteX52" fmla="*/ 694623 w 1157610"/>
              <a:gd name="connsiteY52" fmla="*/ 3020993 h 3078866"/>
              <a:gd name="connsiteX53" fmla="*/ 590451 w 1157610"/>
              <a:gd name="connsiteY53" fmla="*/ 3067291 h 3078866"/>
              <a:gd name="connsiteX54" fmla="*/ 555727 w 1157610"/>
              <a:gd name="connsiteY54" fmla="*/ 3078866 h 3078866"/>
              <a:gd name="connsiteX55" fmla="*/ 451555 w 1157610"/>
              <a:gd name="connsiteY55" fmla="*/ 3067291 h 3078866"/>
              <a:gd name="connsiteX56" fmla="*/ 416831 w 1157610"/>
              <a:gd name="connsiteY56" fmla="*/ 3055717 h 3078866"/>
              <a:gd name="connsiteX57" fmla="*/ 393681 w 1157610"/>
              <a:gd name="connsiteY57" fmla="*/ 3020993 h 3078866"/>
              <a:gd name="connsiteX58" fmla="*/ 324233 w 1157610"/>
              <a:gd name="connsiteY58" fmla="*/ 2963119 h 3078866"/>
              <a:gd name="connsiteX59" fmla="*/ 301084 w 1157610"/>
              <a:gd name="connsiteY59" fmla="*/ 2928395 h 3078866"/>
              <a:gd name="connsiteX60" fmla="*/ 277934 w 1157610"/>
              <a:gd name="connsiteY60" fmla="*/ 2905246 h 3078866"/>
              <a:gd name="connsiteX61" fmla="*/ 231636 w 1157610"/>
              <a:gd name="connsiteY61" fmla="*/ 2835798 h 3078866"/>
              <a:gd name="connsiteX62" fmla="*/ 196912 w 1157610"/>
              <a:gd name="connsiteY62" fmla="*/ 2812648 h 3078866"/>
              <a:gd name="connsiteX63" fmla="*/ 162188 w 1157610"/>
              <a:gd name="connsiteY63" fmla="*/ 2731626 h 3078866"/>
              <a:gd name="connsiteX64" fmla="*/ 150613 w 1157610"/>
              <a:gd name="connsiteY64" fmla="*/ 2696902 h 3078866"/>
              <a:gd name="connsiteX65" fmla="*/ 127463 w 1157610"/>
              <a:gd name="connsiteY65" fmla="*/ 2662178 h 3078866"/>
              <a:gd name="connsiteX66" fmla="*/ 81165 w 1157610"/>
              <a:gd name="connsiteY66" fmla="*/ 2534856 h 3078866"/>
              <a:gd name="connsiteX67" fmla="*/ 58015 w 1157610"/>
              <a:gd name="connsiteY67" fmla="*/ 2465408 h 3078866"/>
              <a:gd name="connsiteX68" fmla="*/ 46441 w 1157610"/>
              <a:gd name="connsiteY68" fmla="*/ 2430684 h 3078866"/>
              <a:gd name="connsiteX69" fmla="*/ 23291 w 1157610"/>
              <a:gd name="connsiteY69" fmla="*/ 2349661 h 3078866"/>
              <a:gd name="connsiteX70" fmla="*/ 142 w 1157610"/>
              <a:gd name="connsiteY70" fmla="*/ 2164466 h 3078866"/>
              <a:gd name="connsiteX71" fmla="*/ 11717 w 1157610"/>
              <a:gd name="connsiteY71" fmla="*/ 1782502 h 3078866"/>
              <a:gd name="connsiteX72" fmla="*/ 23291 w 1157610"/>
              <a:gd name="connsiteY72" fmla="*/ 1666755 h 3078866"/>
              <a:gd name="connsiteX73" fmla="*/ 34866 w 1157610"/>
              <a:gd name="connsiteY73" fmla="*/ 1516284 h 3078866"/>
              <a:gd name="connsiteX74" fmla="*/ 46441 w 1157610"/>
              <a:gd name="connsiteY74" fmla="*/ 324091 h 3078866"/>
              <a:gd name="connsiteX75" fmla="*/ 69590 w 1157610"/>
              <a:gd name="connsiteY75" fmla="*/ 254643 h 3078866"/>
              <a:gd name="connsiteX76" fmla="*/ 115889 w 1157610"/>
              <a:gd name="connsiteY76" fmla="*/ 115747 h 3078866"/>
              <a:gd name="connsiteX77" fmla="*/ 139038 w 1157610"/>
              <a:gd name="connsiteY77" fmla="*/ 34724 h 3078866"/>
              <a:gd name="connsiteX78" fmla="*/ 139038 w 1157610"/>
              <a:gd name="connsiteY78" fmla="*/ 0 h 307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157610" h="3078866">
                <a:moveTo>
                  <a:pt x="139038" y="0"/>
                </a:moveTo>
                <a:lnTo>
                  <a:pt x="139038" y="0"/>
                </a:lnTo>
                <a:cubicBezTo>
                  <a:pt x="185337" y="3858"/>
                  <a:pt x="232107" y="3937"/>
                  <a:pt x="277934" y="11575"/>
                </a:cubicBezTo>
                <a:cubicBezTo>
                  <a:pt x="302003" y="15587"/>
                  <a:pt x="323709" y="28806"/>
                  <a:pt x="347382" y="34724"/>
                </a:cubicBezTo>
                <a:lnTo>
                  <a:pt x="393681" y="46299"/>
                </a:lnTo>
                <a:cubicBezTo>
                  <a:pt x="405256" y="54015"/>
                  <a:pt x="415963" y="63227"/>
                  <a:pt x="428405" y="69448"/>
                </a:cubicBezTo>
                <a:cubicBezTo>
                  <a:pt x="439318" y="74904"/>
                  <a:pt x="453201" y="73931"/>
                  <a:pt x="463129" y="81023"/>
                </a:cubicBezTo>
                <a:cubicBezTo>
                  <a:pt x="480889" y="93709"/>
                  <a:pt x="491268" y="115215"/>
                  <a:pt x="509428" y="127322"/>
                </a:cubicBezTo>
                <a:lnTo>
                  <a:pt x="544152" y="150471"/>
                </a:lnTo>
                <a:cubicBezTo>
                  <a:pt x="551868" y="173620"/>
                  <a:pt x="550047" y="202665"/>
                  <a:pt x="567301" y="219919"/>
                </a:cubicBezTo>
                <a:cubicBezTo>
                  <a:pt x="575018" y="227636"/>
                  <a:pt x="583634" y="234547"/>
                  <a:pt x="590451" y="243069"/>
                </a:cubicBezTo>
                <a:cubicBezTo>
                  <a:pt x="599141" y="253932"/>
                  <a:pt x="603763" y="267956"/>
                  <a:pt x="613600" y="277793"/>
                </a:cubicBezTo>
                <a:cubicBezTo>
                  <a:pt x="623437" y="287630"/>
                  <a:pt x="636749" y="293226"/>
                  <a:pt x="648324" y="300942"/>
                </a:cubicBezTo>
                <a:cubicBezTo>
                  <a:pt x="663757" y="324091"/>
                  <a:pt x="674950" y="350717"/>
                  <a:pt x="694623" y="370390"/>
                </a:cubicBezTo>
                <a:lnTo>
                  <a:pt x="740922" y="416689"/>
                </a:lnTo>
                <a:cubicBezTo>
                  <a:pt x="744780" y="428264"/>
                  <a:pt x="746219" y="440951"/>
                  <a:pt x="752496" y="451413"/>
                </a:cubicBezTo>
                <a:cubicBezTo>
                  <a:pt x="758111" y="460771"/>
                  <a:pt x="770766" y="464801"/>
                  <a:pt x="775646" y="474562"/>
                </a:cubicBezTo>
                <a:cubicBezTo>
                  <a:pt x="782760" y="488790"/>
                  <a:pt x="782649" y="505624"/>
                  <a:pt x="787220" y="520861"/>
                </a:cubicBezTo>
                <a:cubicBezTo>
                  <a:pt x="794232" y="544234"/>
                  <a:pt x="802654" y="567160"/>
                  <a:pt x="810370" y="590309"/>
                </a:cubicBezTo>
                <a:lnTo>
                  <a:pt x="821944" y="625033"/>
                </a:lnTo>
                <a:cubicBezTo>
                  <a:pt x="825802" y="636608"/>
                  <a:pt x="830560" y="647920"/>
                  <a:pt x="833519" y="659757"/>
                </a:cubicBezTo>
                <a:cubicBezTo>
                  <a:pt x="837377" y="675190"/>
                  <a:pt x="840724" y="690760"/>
                  <a:pt x="845094" y="706056"/>
                </a:cubicBezTo>
                <a:cubicBezTo>
                  <a:pt x="848446" y="717787"/>
                  <a:pt x="853317" y="729049"/>
                  <a:pt x="856669" y="740780"/>
                </a:cubicBezTo>
                <a:cubicBezTo>
                  <a:pt x="861039" y="756076"/>
                  <a:pt x="863672" y="771842"/>
                  <a:pt x="868243" y="787079"/>
                </a:cubicBezTo>
                <a:cubicBezTo>
                  <a:pt x="875255" y="810452"/>
                  <a:pt x="883677" y="833378"/>
                  <a:pt x="891393" y="856527"/>
                </a:cubicBezTo>
                <a:lnTo>
                  <a:pt x="926117" y="960699"/>
                </a:lnTo>
                <a:lnTo>
                  <a:pt x="949266" y="1030147"/>
                </a:lnTo>
                <a:lnTo>
                  <a:pt x="972415" y="1053297"/>
                </a:lnTo>
                <a:cubicBezTo>
                  <a:pt x="1007532" y="1158646"/>
                  <a:pt x="953668" y="992272"/>
                  <a:pt x="995565" y="1145894"/>
                </a:cubicBezTo>
                <a:cubicBezTo>
                  <a:pt x="1001985" y="1169436"/>
                  <a:pt x="1010998" y="1192193"/>
                  <a:pt x="1018714" y="1215342"/>
                </a:cubicBezTo>
                <a:cubicBezTo>
                  <a:pt x="1022572" y="1226917"/>
                  <a:pt x="1021662" y="1241439"/>
                  <a:pt x="1030289" y="1250066"/>
                </a:cubicBezTo>
                <a:lnTo>
                  <a:pt x="1053438" y="1273216"/>
                </a:lnTo>
                <a:cubicBezTo>
                  <a:pt x="1082532" y="1360496"/>
                  <a:pt x="1043286" y="1252913"/>
                  <a:pt x="1088162" y="1342664"/>
                </a:cubicBezTo>
                <a:cubicBezTo>
                  <a:pt x="1093618" y="1353577"/>
                  <a:pt x="1094281" y="1366475"/>
                  <a:pt x="1099737" y="1377388"/>
                </a:cubicBezTo>
                <a:cubicBezTo>
                  <a:pt x="1105958" y="1389830"/>
                  <a:pt x="1117236" y="1399400"/>
                  <a:pt x="1122886" y="1412112"/>
                </a:cubicBezTo>
                <a:cubicBezTo>
                  <a:pt x="1132796" y="1434410"/>
                  <a:pt x="1138320" y="1458411"/>
                  <a:pt x="1146036" y="1481560"/>
                </a:cubicBezTo>
                <a:lnTo>
                  <a:pt x="1157610" y="1516284"/>
                </a:lnTo>
                <a:cubicBezTo>
                  <a:pt x="1153752" y="1678330"/>
                  <a:pt x="1152927" y="1840476"/>
                  <a:pt x="1146036" y="2002421"/>
                </a:cubicBezTo>
                <a:cubicBezTo>
                  <a:pt x="1145117" y="2024010"/>
                  <a:pt x="1128093" y="2083162"/>
                  <a:pt x="1122886" y="2106593"/>
                </a:cubicBezTo>
                <a:cubicBezTo>
                  <a:pt x="1118618" y="2125798"/>
                  <a:pt x="1116488" y="2145486"/>
                  <a:pt x="1111312" y="2164466"/>
                </a:cubicBezTo>
                <a:cubicBezTo>
                  <a:pt x="1104891" y="2188008"/>
                  <a:pt x="1095878" y="2210765"/>
                  <a:pt x="1088162" y="2233914"/>
                </a:cubicBezTo>
                <a:lnTo>
                  <a:pt x="1065013" y="2303362"/>
                </a:lnTo>
                <a:cubicBezTo>
                  <a:pt x="1061155" y="2314937"/>
                  <a:pt x="1056397" y="2326249"/>
                  <a:pt x="1053438" y="2338086"/>
                </a:cubicBezTo>
                <a:lnTo>
                  <a:pt x="1041863" y="2384385"/>
                </a:lnTo>
                <a:cubicBezTo>
                  <a:pt x="1038005" y="2438400"/>
                  <a:pt x="1038322" y="2492877"/>
                  <a:pt x="1030289" y="2546431"/>
                </a:cubicBezTo>
                <a:cubicBezTo>
                  <a:pt x="1025953" y="2575335"/>
                  <a:pt x="1003519" y="2618788"/>
                  <a:pt x="995565" y="2650603"/>
                </a:cubicBezTo>
                <a:cubicBezTo>
                  <a:pt x="990320" y="2671584"/>
                  <a:pt x="970233" y="2756958"/>
                  <a:pt x="960841" y="2766350"/>
                </a:cubicBezTo>
                <a:lnTo>
                  <a:pt x="937691" y="2789499"/>
                </a:lnTo>
                <a:cubicBezTo>
                  <a:pt x="925466" y="2826178"/>
                  <a:pt x="928612" y="2826890"/>
                  <a:pt x="902967" y="2858947"/>
                </a:cubicBezTo>
                <a:cubicBezTo>
                  <a:pt x="896150" y="2867468"/>
                  <a:pt x="886635" y="2873575"/>
                  <a:pt x="879818" y="2882097"/>
                </a:cubicBezTo>
                <a:cubicBezTo>
                  <a:pt x="871128" y="2892960"/>
                  <a:pt x="865829" y="2906352"/>
                  <a:pt x="856669" y="2916821"/>
                </a:cubicBezTo>
                <a:cubicBezTo>
                  <a:pt x="838641" y="2937424"/>
                  <a:pt x="796162" y="2983580"/>
                  <a:pt x="764071" y="2997843"/>
                </a:cubicBezTo>
                <a:cubicBezTo>
                  <a:pt x="741773" y="3007753"/>
                  <a:pt x="714926" y="3007458"/>
                  <a:pt x="694623" y="3020993"/>
                </a:cubicBezTo>
                <a:cubicBezTo>
                  <a:pt x="639595" y="3057678"/>
                  <a:pt x="673097" y="3039742"/>
                  <a:pt x="590451" y="3067291"/>
                </a:cubicBezTo>
                <a:lnTo>
                  <a:pt x="555727" y="3078866"/>
                </a:lnTo>
                <a:cubicBezTo>
                  <a:pt x="521003" y="3075008"/>
                  <a:pt x="486017" y="3073035"/>
                  <a:pt x="451555" y="3067291"/>
                </a:cubicBezTo>
                <a:cubicBezTo>
                  <a:pt x="439520" y="3065285"/>
                  <a:pt x="426358" y="3063339"/>
                  <a:pt x="416831" y="3055717"/>
                </a:cubicBezTo>
                <a:cubicBezTo>
                  <a:pt x="405968" y="3047027"/>
                  <a:pt x="403518" y="3030830"/>
                  <a:pt x="393681" y="3020993"/>
                </a:cubicBezTo>
                <a:cubicBezTo>
                  <a:pt x="348655" y="2975968"/>
                  <a:pt x="355364" y="3002034"/>
                  <a:pt x="324233" y="2963119"/>
                </a:cubicBezTo>
                <a:cubicBezTo>
                  <a:pt x="315543" y="2952256"/>
                  <a:pt x="309774" y="2939258"/>
                  <a:pt x="301084" y="2928395"/>
                </a:cubicBezTo>
                <a:cubicBezTo>
                  <a:pt x="294267" y="2919874"/>
                  <a:pt x="284482" y="2913976"/>
                  <a:pt x="277934" y="2905246"/>
                </a:cubicBezTo>
                <a:cubicBezTo>
                  <a:pt x="261241" y="2882988"/>
                  <a:pt x="254785" y="2851231"/>
                  <a:pt x="231636" y="2835798"/>
                </a:cubicBezTo>
                <a:lnTo>
                  <a:pt x="196912" y="2812648"/>
                </a:lnTo>
                <a:cubicBezTo>
                  <a:pt x="172822" y="2716292"/>
                  <a:pt x="202154" y="2811559"/>
                  <a:pt x="162188" y="2731626"/>
                </a:cubicBezTo>
                <a:cubicBezTo>
                  <a:pt x="156732" y="2720713"/>
                  <a:pt x="156069" y="2707815"/>
                  <a:pt x="150613" y="2696902"/>
                </a:cubicBezTo>
                <a:cubicBezTo>
                  <a:pt x="144392" y="2684460"/>
                  <a:pt x="133684" y="2674621"/>
                  <a:pt x="127463" y="2662178"/>
                </a:cubicBezTo>
                <a:cubicBezTo>
                  <a:pt x="111358" y="2629969"/>
                  <a:pt x="91968" y="2567266"/>
                  <a:pt x="81165" y="2534856"/>
                </a:cubicBezTo>
                <a:lnTo>
                  <a:pt x="58015" y="2465408"/>
                </a:lnTo>
                <a:cubicBezTo>
                  <a:pt x="54157" y="2453833"/>
                  <a:pt x="49400" y="2442520"/>
                  <a:pt x="46441" y="2430684"/>
                </a:cubicBezTo>
                <a:cubicBezTo>
                  <a:pt x="31907" y="2372548"/>
                  <a:pt x="39897" y="2399477"/>
                  <a:pt x="23291" y="2349661"/>
                </a:cubicBezTo>
                <a:cubicBezTo>
                  <a:pt x="15575" y="2287929"/>
                  <a:pt x="-1742" y="2226650"/>
                  <a:pt x="142" y="2164466"/>
                </a:cubicBezTo>
                <a:cubicBezTo>
                  <a:pt x="4000" y="2037145"/>
                  <a:pt x="5799" y="1909744"/>
                  <a:pt x="11717" y="1782502"/>
                </a:cubicBezTo>
                <a:cubicBezTo>
                  <a:pt x="13519" y="1743769"/>
                  <a:pt x="19932" y="1705384"/>
                  <a:pt x="23291" y="1666755"/>
                </a:cubicBezTo>
                <a:cubicBezTo>
                  <a:pt x="27649" y="1616639"/>
                  <a:pt x="31008" y="1566441"/>
                  <a:pt x="34866" y="1516284"/>
                </a:cubicBezTo>
                <a:cubicBezTo>
                  <a:pt x="38724" y="1118886"/>
                  <a:pt x="35507" y="721357"/>
                  <a:pt x="46441" y="324091"/>
                </a:cubicBezTo>
                <a:cubicBezTo>
                  <a:pt x="47112" y="299699"/>
                  <a:pt x="61874" y="277792"/>
                  <a:pt x="69590" y="254643"/>
                </a:cubicBezTo>
                <a:lnTo>
                  <a:pt x="115889" y="115747"/>
                </a:lnTo>
                <a:cubicBezTo>
                  <a:pt x="143639" y="32496"/>
                  <a:pt x="109972" y="136454"/>
                  <a:pt x="139038" y="34724"/>
                </a:cubicBezTo>
                <a:cubicBezTo>
                  <a:pt x="142390" y="22993"/>
                  <a:pt x="139038" y="5787"/>
                  <a:pt x="13903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7588</TotalTime>
  <Words>284</Words>
  <Application>Microsoft Office PowerPoint</Application>
  <PresentationFormat>Произвольный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819</cp:revision>
  <dcterms:created xsi:type="dcterms:W3CDTF">2021-03-15T14:27:32Z</dcterms:created>
  <dcterms:modified xsi:type="dcterms:W3CDTF">2021-10-12T17:20:17Z</dcterms:modified>
</cp:coreProperties>
</file>