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60" r:id="rId3"/>
    <p:sldId id="346" r:id="rId4"/>
    <p:sldId id="425" r:id="rId5"/>
    <p:sldId id="431" r:id="rId6"/>
    <p:sldId id="432" r:id="rId7"/>
    <p:sldId id="421" r:id="rId8"/>
    <p:sldId id="409" r:id="rId9"/>
    <p:sldId id="402" r:id="rId10"/>
    <p:sldId id="414" r:id="rId11"/>
    <p:sldId id="427" r:id="rId12"/>
    <p:sldId id="428" r:id="rId13"/>
    <p:sldId id="429" r:id="rId14"/>
    <p:sldId id="430" r:id="rId15"/>
    <p:sldId id="32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13"/>
    <a:srgbClr val="D2A000"/>
    <a:srgbClr val="25C400"/>
    <a:srgbClr val="954ECA"/>
    <a:srgbClr val="0F9D6E"/>
    <a:srgbClr val="17E9A3"/>
    <a:srgbClr val="31FF01"/>
    <a:srgbClr val="288FC2"/>
    <a:srgbClr val="ED1E24"/>
    <a:srgbClr val="EE2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8580" autoAdjust="0"/>
  </p:normalViewPr>
  <p:slideViewPr>
    <p:cSldViewPr snapToGrid="0">
      <p:cViewPr>
        <p:scale>
          <a:sx n="77" d="100"/>
          <a:sy n="77" d="100"/>
        </p:scale>
        <p:origin x="-120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15867" y="1085470"/>
            <a:ext cx="36990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Ь: </a:t>
            </a:r>
            <a:r>
              <a:rPr lang="ru-RU" sz="4000" b="1" dirty="0" err="1" smtClean="0"/>
              <a:t>бра́т</a:t>
            </a:r>
            <a:r>
              <a:rPr lang="ru-RU" sz="4000" b="1" dirty="0" err="1" smtClean="0">
                <a:solidFill>
                  <a:schemeClr val="accent2"/>
                </a:solidFill>
              </a:rPr>
              <a:t>ь</a:t>
            </a:r>
            <a:r>
              <a:rPr lang="ru-RU" sz="4000" b="1" dirty="0" err="1" smtClean="0"/>
              <a:t>я</a:t>
            </a:r>
            <a:r>
              <a:rPr lang="ru-RU" sz="4000" b="1" dirty="0"/>
              <a:t>, </a:t>
            </a:r>
            <a:r>
              <a:rPr lang="ru-RU" sz="4000" b="1" dirty="0" err="1" smtClean="0"/>
              <a:t>игра́т</a:t>
            </a:r>
            <a:r>
              <a:rPr lang="ru-RU" sz="4000" b="1" dirty="0" err="1" smtClean="0">
                <a:solidFill>
                  <a:schemeClr val="accent2"/>
                </a:solidFill>
              </a:rPr>
              <a:t>ь</a:t>
            </a:r>
            <a:r>
              <a:rPr lang="ru-RU" sz="4000" b="1" dirty="0"/>
              <a:t>, </a:t>
            </a:r>
            <a:r>
              <a:rPr lang="ru-RU" sz="4000" b="1" dirty="0" err="1" smtClean="0"/>
              <a:t>комп</a:t>
            </a:r>
            <a:r>
              <a:rPr lang="ru-RU" sz="4000" b="1" dirty="0" err="1" smtClean="0">
                <a:solidFill>
                  <a:schemeClr val="accent2"/>
                </a:solidFill>
              </a:rPr>
              <a:t>ь</a:t>
            </a:r>
            <a:r>
              <a:rPr lang="ru-RU" sz="4000" b="1" dirty="0" err="1" smtClean="0"/>
              <a:t>ю́тер</a:t>
            </a:r>
            <a:r>
              <a:rPr lang="ru-RU" sz="4000" b="1" dirty="0"/>
              <a:t>, </a:t>
            </a:r>
            <a:r>
              <a:rPr lang="ru-RU" sz="4000" b="1" dirty="0" err="1" smtClean="0"/>
              <a:t>бере́ч</a:t>
            </a:r>
            <a:r>
              <a:rPr lang="ru-RU" sz="4000" b="1" dirty="0" err="1" smtClean="0">
                <a:solidFill>
                  <a:schemeClr val="accent2"/>
                </a:solidFill>
              </a:rPr>
              <a:t>ь</a:t>
            </a:r>
            <a:endParaRPr lang="ru-RU" sz="4000" b="1" dirty="0" smtClean="0">
              <a:solidFill>
                <a:schemeClr val="accent2"/>
              </a:solidFill>
            </a:endParaRPr>
          </a:p>
          <a:p>
            <a:endParaRPr lang="ru-RU" sz="4000" b="1" dirty="0"/>
          </a:p>
          <a:p>
            <a:r>
              <a:rPr lang="ru-RU" sz="4000" b="1" dirty="0">
                <a:solidFill>
                  <a:schemeClr val="accent1"/>
                </a:solidFill>
              </a:rPr>
              <a:t>Ъ: </a:t>
            </a:r>
            <a:r>
              <a:rPr lang="ru-RU" sz="4000" b="1" dirty="0" err="1" smtClean="0"/>
              <a:t>под</a:t>
            </a:r>
            <a:r>
              <a:rPr lang="ru-RU" sz="4000" b="1" dirty="0" err="1" smtClean="0">
                <a:solidFill>
                  <a:schemeClr val="accent1"/>
                </a:solidFill>
              </a:rPr>
              <a:t>ъ</a:t>
            </a:r>
            <a:r>
              <a:rPr lang="ru-RU" sz="4000" b="1" dirty="0" err="1" smtClean="0"/>
              <a:t>е́зд</a:t>
            </a:r>
            <a:r>
              <a:rPr lang="ru-RU" sz="4000" b="1" dirty="0"/>
              <a:t>, </a:t>
            </a:r>
            <a:r>
              <a:rPr lang="ru-RU" sz="4000" b="1" dirty="0" err="1" smtClean="0"/>
              <a:t>об</a:t>
            </a:r>
            <a:r>
              <a:rPr lang="ru-RU" sz="4000" b="1" dirty="0" err="1" smtClean="0">
                <a:solidFill>
                  <a:schemeClr val="accent1"/>
                </a:solidFill>
              </a:rPr>
              <a:t>ъ</a:t>
            </a:r>
            <a:r>
              <a:rPr lang="ru-RU" sz="4000" b="1" dirty="0" err="1" smtClean="0"/>
              <a:t>явле́ние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-2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" y="1132104"/>
            <a:ext cx="7829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Алише́р</a:t>
            </a:r>
            <a:r>
              <a:rPr lang="ru-RU" sz="4000" b="1" dirty="0" smtClean="0"/>
              <a:t> и </a:t>
            </a:r>
            <a:r>
              <a:rPr lang="ru-RU" sz="4000" b="1" dirty="0" err="1" smtClean="0"/>
              <a:t>Руста́м</a:t>
            </a:r>
            <a:r>
              <a:rPr lang="ru-RU" sz="4000" b="1" dirty="0" smtClean="0"/>
              <a:t> – </a:t>
            </a:r>
            <a:r>
              <a:rPr lang="ru-RU" sz="4000" b="1" dirty="0" err="1" smtClean="0"/>
              <a:t>бра́тья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Бра́тья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лю́бят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игра́ть</a:t>
            </a:r>
            <a:r>
              <a:rPr lang="ru-RU" sz="4000" b="1" dirty="0" smtClean="0"/>
              <a:t>. Что </a:t>
            </a:r>
            <a:r>
              <a:rPr lang="ru-RU" sz="4000" b="1" dirty="0" err="1" smtClean="0"/>
              <a:t>де́лают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сейча́с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бра́тья</a:t>
            </a:r>
            <a:r>
              <a:rPr lang="ru-RU" sz="4000" b="1" dirty="0" smtClean="0"/>
              <a:t>? </a:t>
            </a:r>
            <a:r>
              <a:rPr lang="ru-RU" sz="4000" b="1" dirty="0" err="1" smtClean="0"/>
              <a:t>Алише́р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игра́ет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футбо́л</a:t>
            </a:r>
            <a:r>
              <a:rPr lang="ru-RU" sz="4000" b="1" dirty="0" smtClean="0"/>
              <a:t>, а </a:t>
            </a:r>
            <a:r>
              <a:rPr lang="ru-RU" sz="4000" b="1" dirty="0" err="1" smtClean="0"/>
              <a:t>Руста́м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игра́ет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компью́тере</a:t>
            </a:r>
            <a:r>
              <a:rPr lang="ru-RU" sz="4000" b="1" dirty="0" smtClean="0"/>
              <a:t>.</a:t>
            </a:r>
          </a:p>
          <a:p>
            <a:endParaRPr lang="ru-RU" sz="4000" b="1" dirty="0"/>
          </a:p>
          <a:p>
            <a:r>
              <a:rPr lang="ru-RU" sz="4000" b="1" dirty="0" smtClean="0"/>
              <a:t>Это наш дом. А это наш </a:t>
            </a:r>
            <a:r>
              <a:rPr lang="ru-RU" sz="4000" b="1" dirty="0" err="1" smtClean="0"/>
              <a:t>подъе́зд</a:t>
            </a:r>
            <a:r>
              <a:rPr lang="ru-RU" sz="4000" b="1" dirty="0" smtClean="0"/>
              <a:t>. На стене́ </a:t>
            </a:r>
            <a:r>
              <a:rPr lang="ru-RU" sz="4000" b="1" dirty="0" err="1" smtClean="0"/>
              <a:t>подъе́зда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объявле́ние</a:t>
            </a:r>
            <a:r>
              <a:rPr lang="ru-RU" sz="4000" b="1" dirty="0" smtClean="0"/>
              <a:t> «Наш дом – нам его́ </a:t>
            </a:r>
            <a:r>
              <a:rPr lang="ru-RU" sz="4000" b="1" dirty="0" err="1" smtClean="0"/>
              <a:t>бере́чь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4325" y="1114045"/>
            <a:ext cx="7829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Алише́р</a:t>
            </a:r>
            <a:r>
              <a:rPr lang="ru-RU" sz="4000" b="1" dirty="0" smtClean="0"/>
              <a:t> и </a:t>
            </a:r>
            <a:r>
              <a:rPr lang="ru-RU" sz="4000" b="1" dirty="0" err="1" smtClean="0"/>
              <a:t>Руста́м</a:t>
            </a:r>
            <a:r>
              <a:rPr lang="ru-RU" sz="4000" b="1" dirty="0" smtClean="0"/>
              <a:t> – </a:t>
            </a:r>
            <a:r>
              <a:rPr lang="ru-RU" sz="4000" b="1" dirty="0" err="1" smtClean="0">
                <a:solidFill>
                  <a:schemeClr val="accent2"/>
                </a:solidFill>
              </a:rPr>
              <a:t>бра́тья</a:t>
            </a:r>
            <a:r>
              <a:rPr lang="ru-RU" sz="4000" b="1" dirty="0" smtClean="0"/>
              <a:t>. </a:t>
            </a:r>
            <a:r>
              <a:rPr lang="ru-RU" sz="4000" b="1" dirty="0" err="1" smtClean="0">
                <a:solidFill>
                  <a:schemeClr val="accent2"/>
                </a:solidFill>
              </a:rPr>
              <a:t>Бра́тья</a:t>
            </a:r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err="1" smtClean="0"/>
              <a:t>лю́бят</a:t>
            </a:r>
            <a:r>
              <a:rPr lang="ru-RU" sz="4000" b="1" dirty="0" smtClean="0"/>
              <a:t> </a:t>
            </a:r>
            <a:r>
              <a:rPr lang="ru-RU" sz="4000" b="1" dirty="0" err="1" smtClean="0">
                <a:solidFill>
                  <a:schemeClr val="accent2"/>
                </a:solidFill>
              </a:rPr>
              <a:t>игра́ть</a:t>
            </a:r>
            <a:r>
              <a:rPr lang="ru-RU" sz="4000" b="1" dirty="0" smtClean="0"/>
              <a:t>. Что </a:t>
            </a:r>
            <a:r>
              <a:rPr lang="ru-RU" sz="4000" b="1" dirty="0" err="1" smtClean="0"/>
              <a:t>де́лают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сейча́с</a:t>
            </a:r>
            <a:r>
              <a:rPr lang="ru-RU" sz="4000" b="1" dirty="0" smtClean="0"/>
              <a:t> </a:t>
            </a:r>
            <a:r>
              <a:rPr lang="ru-RU" sz="4000" b="1" dirty="0" err="1" smtClean="0">
                <a:solidFill>
                  <a:schemeClr val="accent2"/>
                </a:solidFill>
              </a:rPr>
              <a:t>бра́тья</a:t>
            </a:r>
            <a:r>
              <a:rPr lang="ru-RU" sz="4000" b="1" dirty="0" smtClean="0"/>
              <a:t>? </a:t>
            </a:r>
            <a:r>
              <a:rPr lang="ru-RU" sz="4000" b="1" dirty="0" err="1" smtClean="0"/>
              <a:t>Алише́р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игра́ет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футбо́л</a:t>
            </a:r>
            <a:r>
              <a:rPr lang="ru-RU" sz="4000" b="1" dirty="0" smtClean="0"/>
              <a:t>, а </a:t>
            </a:r>
            <a:r>
              <a:rPr lang="ru-RU" sz="4000" b="1" dirty="0" err="1" smtClean="0"/>
              <a:t>Руста́м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игра́ет</a:t>
            </a:r>
            <a:r>
              <a:rPr lang="ru-RU" sz="4000" b="1" dirty="0" smtClean="0"/>
              <a:t> на </a:t>
            </a:r>
            <a:r>
              <a:rPr lang="ru-RU" sz="4000" b="1" dirty="0" err="1" smtClean="0">
                <a:solidFill>
                  <a:schemeClr val="accent2"/>
                </a:solidFill>
              </a:rPr>
              <a:t>компью́тере</a:t>
            </a:r>
            <a:r>
              <a:rPr lang="ru-RU" sz="4000" b="1" dirty="0" smtClean="0"/>
              <a:t>.</a:t>
            </a:r>
          </a:p>
          <a:p>
            <a:endParaRPr lang="ru-RU" sz="4000" b="1" dirty="0"/>
          </a:p>
          <a:p>
            <a:r>
              <a:rPr lang="ru-RU" sz="4000" b="1" dirty="0" smtClean="0"/>
              <a:t>Это наш дом. А это наш </a:t>
            </a:r>
            <a:r>
              <a:rPr lang="ru-RU" sz="4000" b="1" dirty="0" err="1" smtClean="0">
                <a:solidFill>
                  <a:schemeClr val="accent1"/>
                </a:solidFill>
              </a:rPr>
              <a:t>подъе́зд</a:t>
            </a:r>
            <a:r>
              <a:rPr lang="ru-RU" sz="4000" b="1" dirty="0" smtClean="0"/>
              <a:t>. На стене́ </a:t>
            </a:r>
            <a:r>
              <a:rPr lang="ru-RU" sz="4000" b="1" dirty="0" err="1" smtClean="0">
                <a:solidFill>
                  <a:schemeClr val="accent1"/>
                </a:solidFill>
              </a:rPr>
              <a:t>подъе́зда</a:t>
            </a:r>
            <a:r>
              <a:rPr lang="ru-RU" sz="4000" b="1" dirty="0" smtClean="0">
                <a:solidFill>
                  <a:schemeClr val="accent1"/>
                </a:solidFill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</a:rPr>
              <a:t>объявле́ние</a:t>
            </a:r>
            <a:r>
              <a:rPr lang="ru-RU" sz="4000" b="1" dirty="0" smtClean="0"/>
              <a:t> «Наш дом – нам его́ </a:t>
            </a:r>
            <a:r>
              <a:rPr lang="ru-RU" sz="4000" b="1" dirty="0" err="1" smtClean="0">
                <a:solidFill>
                  <a:schemeClr val="accent2"/>
                </a:solidFill>
              </a:rPr>
              <a:t>бере́чь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437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C:\Users\Дарья\Documents\ЦТ ПсковГУ\Онлайн-Мактаб\2 класс\Новая папка (2)\089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34178" r="15875"/>
          <a:stretch/>
        </p:blipFill>
        <p:spPr bwMode="auto">
          <a:xfrm>
            <a:off x="5657850" y="419933"/>
            <a:ext cx="5915025" cy="13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1367"/>
            <a:ext cx="12192000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0" indent="-742950">
              <a:buAutoNum type="arabicPeriod"/>
            </a:pPr>
            <a:r>
              <a:rPr lang="ru-RU" sz="4000" b="1" dirty="0" err="1" smtClean="0"/>
              <a:t>Мара́т</a:t>
            </a:r>
            <a:r>
              <a:rPr lang="ru-RU" sz="4000" b="1" dirty="0" smtClean="0"/>
              <a:t> </a:t>
            </a:r>
            <a:r>
              <a:rPr lang="ru-RU" sz="4000" b="1" dirty="0">
                <a:solidFill>
                  <a:schemeClr val="accent2"/>
                </a:solidFill>
              </a:rPr>
              <a:t>ест</a:t>
            </a:r>
            <a:r>
              <a:rPr lang="ru-RU" sz="4000" b="1" dirty="0"/>
              <a:t> </a:t>
            </a:r>
            <a:r>
              <a:rPr lang="ru-RU" sz="4000" b="1" dirty="0" err="1" smtClean="0"/>
              <a:t>бана́н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>
              <a:buAutoNum type="arabicPeriod"/>
            </a:pPr>
            <a:endParaRPr lang="ru-RU" sz="4000" b="1" dirty="0"/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r>
              <a:rPr lang="ru-RU" sz="4000" b="1" dirty="0" smtClean="0"/>
              <a:t>У него́ </a:t>
            </a:r>
            <a:r>
              <a:rPr lang="ru-RU" sz="4000" b="1" dirty="0">
                <a:solidFill>
                  <a:schemeClr val="accent2"/>
                </a:solidFill>
              </a:rPr>
              <a:t>есть</a:t>
            </a:r>
            <a:r>
              <a:rPr lang="ru-RU" sz="4000" b="1" dirty="0"/>
              <a:t> </a:t>
            </a:r>
            <a:r>
              <a:rPr lang="ru-RU" sz="4000" b="1" dirty="0" err="1" smtClean="0"/>
              <a:t>маши́на</a:t>
            </a:r>
            <a:r>
              <a:rPr lang="ru-RU" sz="4000" b="1" dirty="0" smtClean="0"/>
              <a:t>.</a:t>
            </a:r>
          </a:p>
          <a:p>
            <a:pPr marL="742950" lvl="0" indent="-742950">
              <a:buAutoNum type="arabicPeriod"/>
            </a:pPr>
            <a:endParaRPr lang="ru-RU" sz="4000" b="1" dirty="0"/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r>
              <a:rPr lang="ru-RU" sz="4000" b="1" dirty="0" smtClean="0"/>
              <a:t>Это </a:t>
            </a:r>
            <a:r>
              <a:rPr lang="ru-RU" sz="4000" b="1" dirty="0"/>
              <a:t>я, </a:t>
            </a:r>
            <a:r>
              <a:rPr lang="ru-RU" sz="4000" b="1" dirty="0" err="1" smtClean="0"/>
              <a:t>ма́ма</a:t>
            </a:r>
            <a:r>
              <a:rPr lang="ru-RU" sz="4000" b="1" dirty="0"/>
              <a:t>, </a:t>
            </a:r>
            <a:r>
              <a:rPr lang="ru-RU" sz="4000" b="1" dirty="0" err="1" smtClean="0"/>
              <a:t>па́па</a:t>
            </a:r>
            <a:r>
              <a:rPr lang="ru-RU" sz="4000" b="1" dirty="0" smtClean="0"/>
              <a:t> </a:t>
            </a:r>
            <a:r>
              <a:rPr lang="ru-RU" sz="4000" b="1" dirty="0"/>
              <a:t>и мой </a:t>
            </a:r>
            <a:r>
              <a:rPr lang="ru-RU" sz="4000" b="1" dirty="0" smtClean="0">
                <a:solidFill>
                  <a:schemeClr val="accent2"/>
                </a:solidFill>
              </a:rPr>
              <a:t>брат</a:t>
            </a:r>
            <a:r>
              <a:rPr lang="ru-RU" sz="4000" b="1" dirty="0" smtClean="0"/>
              <a:t>.</a:t>
            </a:r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r>
              <a:rPr lang="ru-RU" sz="4000" b="1" dirty="0" smtClean="0"/>
              <a:t>Нельзя́ </a:t>
            </a:r>
            <a:r>
              <a:rPr lang="ru-RU" sz="4000" b="1" dirty="0">
                <a:solidFill>
                  <a:schemeClr val="accent2"/>
                </a:solidFill>
              </a:rPr>
              <a:t>брать</a:t>
            </a:r>
            <a:r>
              <a:rPr lang="ru-RU" sz="4000" b="1" dirty="0"/>
              <a:t> </a:t>
            </a:r>
            <a:r>
              <a:rPr lang="ru-RU" sz="4000" b="1" dirty="0" err="1" smtClean="0"/>
              <a:t>телефо́н</a:t>
            </a:r>
            <a:r>
              <a:rPr lang="ru-RU" sz="4000" b="1" dirty="0" smtClean="0"/>
              <a:t>.</a:t>
            </a:r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r>
              <a:rPr lang="ru-RU" sz="4000" b="1" dirty="0" smtClean="0"/>
              <a:t>Вчера́ </a:t>
            </a:r>
            <a:r>
              <a:rPr lang="ru-RU" sz="4000" b="1" dirty="0"/>
              <a:t>я </a:t>
            </a:r>
            <a:r>
              <a:rPr lang="ru-RU" sz="4000" b="1" dirty="0">
                <a:solidFill>
                  <a:schemeClr val="accent2"/>
                </a:solidFill>
              </a:rPr>
              <a:t>ел</a:t>
            </a:r>
            <a:r>
              <a:rPr lang="ru-RU" sz="4000" b="1" dirty="0"/>
              <a:t> </a:t>
            </a:r>
            <a:r>
              <a:rPr lang="ru-RU" sz="4000" b="1" dirty="0" err="1" smtClean="0"/>
              <a:t>моро́женое</a:t>
            </a:r>
            <a:r>
              <a:rPr lang="ru-RU" sz="4000" b="1" dirty="0" smtClean="0"/>
              <a:t>.</a:t>
            </a:r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r>
              <a:rPr lang="ru-RU" sz="4000" b="1" dirty="0" err="1" smtClean="0"/>
              <a:t>Андре́й</a:t>
            </a:r>
            <a:r>
              <a:rPr lang="ru-RU" sz="4000" b="1" dirty="0" smtClean="0"/>
              <a:t> </a:t>
            </a:r>
            <a:r>
              <a:rPr lang="ru-RU" sz="4000" b="1" dirty="0">
                <a:solidFill>
                  <a:schemeClr val="accent2"/>
                </a:solidFill>
              </a:rPr>
              <a:t>съел</a:t>
            </a:r>
            <a:r>
              <a:rPr lang="ru-RU" sz="4000" b="1" dirty="0"/>
              <a:t> </a:t>
            </a:r>
            <a:r>
              <a:rPr lang="ru-RU" sz="4000" b="1" dirty="0" err="1" smtClean="0"/>
              <a:t>ка́шу</a:t>
            </a:r>
            <a:r>
              <a:rPr lang="ru-RU" sz="4000" b="1" dirty="0" smtClean="0"/>
              <a:t>.</a:t>
            </a:r>
          </a:p>
          <a:p>
            <a:pPr marL="742950" lvl="0" indent="-742950">
              <a:buAutoNum type="arabicPeriod"/>
            </a:pPr>
            <a:endParaRPr lang="ru-RU" sz="4000" b="1" dirty="0" smtClean="0"/>
          </a:p>
          <a:p>
            <a:pPr marL="742950" lvl="0" indent="-742950">
              <a:buAutoNum type="arabicPeriod"/>
            </a:pPr>
            <a:r>
              <a:rPr lang="ru-RU" sz="4000" b="1" dirty="0" err="1" smtClean="0"/>
              <a:t>Ди́ма</a:t>
            </a:r>
            <a:r>
              <a:rPr lang="ru-RU" sz="4000" b="1" dirty="0" smtClean="0"/>
              <a:t> </a:t>
            </a:r>
            <a:r>
              <a:rPr lang="ru-RU" sz="4000" b="1" dirty="0">
                <a:solidFill>
                  <a:schemeClr val="accent2"/>
                </a:solidFill>
              </a:rPr>
              <a:t>сел</a:t>
            </a:r>
            <a:r>
              <a:rPr lang="ru-RU" sz="4000" b="1" dirty="0"/>
              <a:t> в </a:t>
            </a:r>
            <a:r>
              <a:rPr lang="ru-RU" sz="4000" b="1" dirty="0" err="1" smtClean="0"/>
              <a:t>у́гол</a:t>
            </a:r>
            <a:r>
              <a:rPr lang="ru-RU" sz="4000" b="1" dirty="0"/>
              <a:t>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9133" y="1489944"/>
            <a:ext cx="734770" cy="568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38288" y="3224008"/>
            <a:ext cx="1098035" cy="568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91098" y="5748906"/>
            <a:ext cx="945635" cy="568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6758" y="2083069"/>
            <a:ext cx="1225080" cy="568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86186" y="3248722"/>
            <a:ext cx="612540" cy="568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15362" y="4562657"/>
            <a:ext cx="1146476" cy="568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00532" y="5739563"/>
            <a:ext cx="766066" cy="57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075" name="Picture 3" descr="C:\Users\Дарья\Downloads\Презентация\Презентация\eat-bana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0000" l="64217" r="100000">
                        <a14:foregroundMark x1="69169" y1="44106" x2="79233" y2="42776"/>
                        <a14:foregroundMark x1="74760" y1="31179" x2="81470" y2="31559"/>
                        <a14:foregroundMark x1="72045" y1="47529" x2="83067" y2="42776"/>
                        <a14:foregroundMark x1="76198" y1="47719" x2="83706" y2="4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86" b="50000"/>
          <a:stretch/>
        </p:blipFill>
        <p:spPr bwMode="auto">
          <a:xfrm>
            <a:off x="4338322" y="1004144"/>
            <a:ext cx="1868471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рья\Downloads\Презентация\Презентация\boy-c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05" y="3860270"/>
            <a:ext cx="1971724" cy="14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Поста́вьте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слова́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ну́жную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фо́рму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 (2)\09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7" y="2329316"/>
            <a:ext cx="11020601" cy="36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де́лают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5122" name="Picture 2" descr="C:\Users\Дарья\Documents\ЦТ ПсковГУ\Онлайн-Мактаб\2 класс\Новая папка (2)\0980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8" y="2802618"/>
            <a:ext cx="10669079" cy="28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Про́писи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рабо́чей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6146" name="Picture 2" descr="C:\Users\Дарья\Documents\ЦТ ПсковГУ\Онлайн-Мактаб\2 класс\Новая папка (2)\07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53" y="2254248"/>
            <a:ext cx="7679009" cy="43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Презентация (1)\Презентация\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76" y="2115310"/>
            <a:ext cx="8418513" cy="47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9252" y="420803"/>
            <a:ext cx="9878518" cy="2000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2954" y="3318526"/>
            <a:ext cx="6650181" cy="16351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что делает»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4320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игра́ть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рисова́ть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бе́гать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пры́гать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уме́ть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писа́ть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669" y="1291405"/>
            <a:ext cx="809157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что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де́лает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12290" name="Picture 2" descr="C:\Users\Дарья\Documents\ЦТ ПсковГУ\Онлайн-Мактаб\2 класс\Новая папка (2)\354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39"/>
          <a:stretch/>
        </p:blipFill>
        <p:spPr bwMode="auto">
          <a:xfrm>
            <a:off x="0" y="2173335"/>
            <a:ext cx="6115987" cy="31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арья\Documents\ЦТ ПсковГУ\Онлайн-Мактаб\2 класс\Новая папка (2)\354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337626" y="2308246"/>
            <a:ext cx="5854374" cy="31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833" y="2527883"/>
            <a:ext cx="3454400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ешь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8233" y="2531628"/>
            <a:ext cx="267657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ем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ете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265" y="2621567"/>
            <a:ext cx="267657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 Я уме́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уме́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ешь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уме́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2258" y="2621566"/>
            <a:ext cx="267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</a:t>
            </a:r>
            <a:r>
              <a:rPr lang="ru-RU" sz="3200" b="1" dirty="0" err="1" smtClean="0">
                <a:solidFill>
                  <a:srgbClr val="0070C0"/>
                </a:solidFill>
              </a:rPr>
              <a:t>уме́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ем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  Вы уме́</a:t>
            </a: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уме́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419" y="4196221"/>
            <a:ext cx="265466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err="1" smtClean="0">
                <a:solidFill>
                  <a:srgbClr val="0070C0"/>
                </a:solidFill>
              </a:rPr>
              <a:t>пры́га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ю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Ты </a:t>
            </a:r>
            <a:r>
              <a:rPr lang="ru-RU" sz="3200" b="1" dirty="0" err="1" smtClean="0">
                <a:solidFill>
                  <a:srgbClr val="0070C0"/>
                </a:solidFill>
              </a:rPr>
              <a:t>пры́га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пры́га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1795" y="4196221"/>
            <a:ext cx="265466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</a:t>
            </a:r>
            <a:r>
              <a:rPr lang="ru-RU" sz="3200" b="1" dirty="0" err="1" smtClean="0">
                <a:solidFill>
                  <a:srgbClr val="0070C0"/>
                </a:solidFill>
              </a:rPr>
              <a:t>пры́га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ем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</a:rPr>
              <a:t>пры́га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ете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Они  </a:t>
            </a:r>
            <a:r>
              <a:rPr lang="ru-RU" sz="3200" b="1" dirty="0" err="1" smtClean="0">
                <a:solidFill>
                  <a:srgbClr val="0070C0"/>
                </a:solidFill>
              </a:rPr>
              <a:t>пры́га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7606" y="4151250"/>
            <a:ext cx="265466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</a:t>
            </a:r>
            <a:r>
              <a:rPr lang="ru-RU" sz="3200" b="1" dirty="0" err="1" smtClean="0">
                <a:solidFill>
                  <a:srgbClr val="0070C0"/>
                </a:solidFill>
              </a:rPr>
              <a:t>бе́га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ю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бе́га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ешь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Он(а) </a:t>
            </a:r>
            <a:r>
              <a:rPr lang="ru-RU" sz="3200" b="1" dirty="0" err="1" smtClean="0">
                <a:solidFill>
                  <a:srgbClr val="0070C0"/>
                </a:solidFill>
              </a:rPr>
              <a:t>бе́га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2258" y="4152381"/>
            <a:ext cx="265466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 Мы  </a:t>
            </a:r>
            <a:r>
              <a:rPr lang="ru-RU" sz="3200" b="1" dirty="0" err="1" smtClean="0">
                <a:solidFill>
                  <a:srgbClr val="0070C0"/>
                </a:solidFill>
              </a:rPr>
              <a:t>бе</a:t>
            </a:r>
            <a:r>
              <a:rPr lang="ru-RU" sz="3200" b="1" dirty="0" smtClean="0">
                <a:solidFill>
                  <a:srgbClr val="0070C0"/>
                </a:solidFill>
              </a:rPr>
              <a:t>́́га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бе́га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ете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бе́га</a:t>
            </a:r>
            <a:r>
              <a:rPr lang="ru-RU" sz="3200" b="1" dirty="0" err="1" smtClean="0">
                <a:solidFill>
                  <a:schemeClr val="accent2"/>
                </a:solidFill>
              </a:rPr>
              <a:t>ют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43" name="Picture 3" descr="C:\Users\Дарья\Documents\ЦТ ПсковГУ\Онлайн-Мактаб\2 класс\Новая папка (2)\564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68" y="2897982"/>
            <a:ext cx="3550632" cy="39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арья\Documents\ЦТ ПсковГУ\Онлайн-Мактаб\2 класс\Новая папка (2)\45354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3" y="225029"/>
            <a:ext cx="3536122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Дарья\Downloads\Презентация (1)\Презентация\34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35" y="60960"/>
            <a:ext cx="2735098" cy="29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Дарья\Downloads\Презентация (1)\Презентация\34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23" y="4192191"/>
            <a:ext cx="2511723" cy="24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169" y="1905000"/>
            <a:ext cx="4758267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писа́ть</a:t>
            </a:r>
            <a:r>
              <a:rPr lang="ru-RU" sz="3600" b="1" dirty="0" smtClean="0"/>
              <a:t> – </a:t>
            </a:r>
            <a:r>
              <a:rPr lang="en-US" sz="3600" b="1" dirty="0" err="1" smtClean="0"/>
              <a:t>yozmoq</a:t>
            </a:r>
            <a:endParaRPr lang="en-US" sz="3600" b="1" dirty="0" smtClean="0"/>
          </a:p>
          <a:p>
            <a:pPr algn="ctr"/>
            <a:r>
              <a:rPr lang="ru-RU" sz="3600" b="1" dirty="0" err="1" smtClean="0"/>
              <a:t>рисова́ть</a:t>
            </a:r>
            <a:r>
              <a:rPr lang="ru-RU" sz="3600" b="1" dirty="0" smtClean="0"/>
              <a:t> – </a:t>
            </a:r>
            <a:r>
              <a:rPr lang="en-US" sz="3600" b="1" dirty="0" err="1" smtClean="0"/>
              <a:t>rasm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chizmoq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016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76399" y="5032801"/>
            <a:ext cx="367698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/>
              <a:t>рисова́ть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54562" y="5032799"/>
            <a:ext cx="367698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/>
              <a:t>писа́ть</a:t>
            </a:r>
            <a:endParaRPr lang="ru-RU" sz="4800" b="1" dirty="0"/>
          </a:p>
        </p:txBody>
      </p:sp>
      <p:pic>
        <p:nvPicPr>
          <p:cNvPr id="1026" name="Picture 2" descr="C:\Users\Дарья\Documents\ЦТ ПсковГУ\Онлайн-Мактаб\2 класс\Новая папка (2)\depositphotos_65082431-stock-photo-kids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0" y="1413301"/>
            <a:ext cx="498096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рья\Documents\ЦТ ПсковГУ\Онлайн-Мактаб\2 класс\Новая папка (2)\pismo_32_251655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/>
        </p:blipFill>
        <p:spPr bwMode="auto">
          <a:xfrm>
            <a:off x="7646060" y="2258355"/>
            <a:ext cx="2693987" cy="24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Дарья\Documents\ЦТ ПсковГУ\Онлайн-Мактаб\2 класс\Новая папка (2)\0097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1605"/>
            <a:ext cx="12230427" cy="32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248" y="3561394"/>
            <a:ext cx="3951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пи́шем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       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пи́шет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</a:t>
            </a:r>
            <a:r>
              <a:rPr lang="ru-RU" sz="3600" b="1" dirty="0" err="1" smtClean="0">
                <a:solidFill>
                  <a:srgbClr val="0070C0"/>
                </a:solidFill>
              </a:rPr>
              <a:t>рису́ю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415" y="3633863"/>
            <a:ext cx="3951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пи́шет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пишу́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пи́шем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Picture 4" descr="C:\Users\Дарья\Downloads\Презентация (1)\Презентация\33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8" y="50319"/>
            <a:ext cx="3011042" cy="29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Users\Дарья\Documents\ЦТ ПсковГУ\Онлайн-Мактаб\2 класс\Новая папка (2)\80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7296" r="50000" b="6339"/>
          <a:stretch/>
        </p:blipFill>
        <p:spPr bwMode="auto">
          <a:xfrm>
            <a:off x="479685" y="1783829"/>
            <a:ext cx="5726607" cy="26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арья\Documents\ЦТ ПсковГУ\Онлайн-Мактаб\2 класс\Новая папка (2)\80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7697" r="3163" b="7378"/>
          <a:stretch/>
        </p:blipFill>
        <p:spPr bwMode="auto">
          <a:xfrm>
            <a:off x="6071016" y="3530185"/>
            <a:ext cx="5276538" cy="26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Дарья\Documents\ЦТ ПсковГУ\Онлайн-Мактаб\2 класс\Новая папка (2)\009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/>
          <a:stretch/>
        </p:blipFill>
        <p:spPr bwMode="auto">
          <a:xfrm>
            <a:off x="7850281" y="5199529"/>
            <a:ext cx="3495675" cy="15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арья\Downloads\Презентация (1)\Презентация\pustaya-komn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9"/>
          <a:stretch/>
        </p:blipFill>
        <p:spPr bwMode="auto">
          <a:xfrm>
            <a:off x="490916" y="323163"/>
            <a:ext cx="2544119" cy="22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57600" y="-2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Дарья\Downloads\Презентация (1)\Презентация\23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522" b="7628"/>
          <a:stretch/>
        </p:blipFill>
        <p:spPr bwMode="auto">
          <a:xfrm>
            <a:off x="4766778" y="2095628"/>
            <a:ext cx="2253037" cy="20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ownloads\Презентация (1)\Презентация\198717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7" b="22835"/>
          <a:stretch/>
        </p:blipFill>
        <p:spPr bwMode="auto">
          <a:xfrm>
            <a:off x="4982025" y="4536746"/>
            <a:ext cx="1822542" cy="21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5461" y="1488139"/>
            <a:ext cx="11362544" cy="440120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4000" b="1" dirty="0" smtClean="0"/>
              <a:t>	угол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/>
              <a:t>	</a:t>
            </a:r>
            <a:r>
              <a:rPr lang="ru-RU" sz="4000" b="1" dirty="0" err="1" smtClean="0"/>
              <a:t>у́гол</a:t>
            </a:r>
            <a:r>
              <a:rPr lang="ru-RU" sz="4000" b="1" dirty="0" err="1" smtClean="0">
                <a:solidFill>
                  <a:schemeClr val="accent2"/>
                </a:solidFill>
              </a:rPr>
              <a:t>ь</a:t>
            </a:r>
            <a:endParaRPr lang="ru-RU" sz="4000" b="1" dirty="0" smtClean="0">
              <a:solidFill>
                <a:schemeClr val="accent2"/>
              </a:solidFill>
            </a:endParaRPr>
          </a:p>
          <a:p>
            <a:endParaRPr lang="ru-RU" sz="4000" b="1" dirty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Он ест </a:t>
            </a:r>
            <a:r>
              <a:rPr lang="ru-RU" sz="4000" b="1" dirty="0" err="1" smtClean="0"/>
              <a:t>ка́шу</a:t>
            </a:r>
            <a:r>
              <a:rPr lang="ru-RU" sz="4000" b="1" dirty="0" smtClean="0"/>
              <a:t>.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У неё ест</a:t>
            </a:r>
            <a:r>
              <a:rPr lang="ru-RU" sz="4000" b="1" dirty="0" smtClean="0">
                <a:solidFill>
                  <a:schemeClr val="accent2"/>
                </a:solidFill>
              </a:rPr>
              <a:t>ь</a:t>
            </a:r>
            <a:r>
              <a:rPr lang="ru-RU" sz="4000" b="1" dirty="0" smtClean="0"/>
              <a:t> мяч.</a:t>
            </a:r>
          </a:p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Я и мой брат.</a:t>
            </a:r>
          </a:p>
          <a:p>
            <a:endParaRPr lang="ru-RU" sz="4000" b="1" dirty="0"/>
          </a:p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Брат</a:t>
            </a:r>
            <a:r>
              <a:rPr lang="ru-RU" sz="4000" b="1" dirty="0" smtClean="0">
                <a:solidFill>
                  <a:schemeClr val="accent2"/>
                </a:solidFill>
              </a:rPr>
              <a:t>ь</a:t>
            </a:r>
            <a:r>
              <a:rPr lang="ru-RU" sz="4000" b="1" dirty="0" smtClean="0"/>
              <a:t> или не брат</a:t>
            </a:r>
            <a:r>
              <a:rPr lang="ru-RU" sz="4000" b="1" dirty="0" smtClean="0">
                <a:solidFill>
                  <a:schemeClr val="accent2"/>
                </a:solidFill>
              </a:rPr>
              <a:t>ь</a:t>
            </a:r>
            <a:r>
              <a:rPr lang="ru-RU" sz="4000" b="1" dirty="0" smtClean="0"/>
              <a:t>?</a:t>
            </a:r>
          </a:p>
          <a:p>
            <a:pPr marL="571500" indent="-571500">
              <a:buFontTx/>
              <a:buChar char="-"/>
            </a:pPr>
            <a:endParaRPr lang="ru-RU" sz="4000" b="1" dirty="0"/>
          </a:p>
        </p:txBody>
      </p:sp>
      <p:pic>
        <p:nvPicPr>
          <p:cNvPr id="2051" name="Picture 3" descr="C:\Users\Дарья\Downloads\Презентация (1)\Презентация\CO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8204"/>
          <a:stretch/>
        </p:blipFill>
        <p:spPr bwMode="auto">
          <a:xfrm>
            <a:off x="1047979" y="4149210"/>
            <a:ext cx="1887199" cy="12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рья\Downloads\Презентация (1)\Презентация\eat-bana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81" y="2065492"/>
            <a:ext cx="2479862" cy="2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7534</TotalTime>
  <Words>325</Words>
  <Application>Microsoft Office PowerPoint</Application>
  <PresentationFormat>Произвольный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799</cp:revision>
  <dcterms:created xsi:type="dcterms:W3CDTF">2021-03-15T14:27:32Z</dcterms:created>
  <dcterms:modified xsi:type="dcterms:W3CDTF">2021-10-12T02:16:19Z</dcterms:modified>
</cp:coreProperties>
</file>