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360" r:id="rId3"/>
    <p:sldId id="346" r:id="rId4"/>
    <p:sldId id="420" r:id="rId5"/>
    <p:sldId id="409" r:id="rId6"/>
    <p:sldId id="402" r:id="rId7"/>
    <p:sldId id="414" r:id="rId8"/>
    <p:sldId id="423" r:id="rId9"/>
    <p:sldId id="424" r:id="rId10"/>
    <p:sldId id="425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E13"/>
    <a:srgbClr val="D2A000"/>
    <a:srgbClr val="25C400"/>
    <a:srgbClr val="954ECA"/>
    <a:srgbClr val="0F9D6E"/>
    <a:srgbClr val="17E9A3"/>
    <a:srgbClr val="31FF01"/>
    <a:srgbClr val="288FC2"/>
    <a:srgbClr val="ED1E24"/>
    <a:srgbClr val="EE2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8580" autoAdjust="0"/>
  </p:normalViewPr>
  <p:slideViewPr>
    <p:cSldViewPr snapToGrid="0">
      <p:cViewPr>
        <p:scale>
          <a:sx n="64" d="100"/>
          <a:sy n="64" d="100"/>
        </p:scale>
        <p:origin x="-1722" y="-10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что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де́лает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2290" name="Picture 2" descr="C:\Users\Дарья\Documents\ЦТ ПсковГУ\Онлайн-Мактаб\2 класс\Новая папка (2)\354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39"/>
          <a:stretch/>
        </p:blipFill>
        <p:spPr bwMode="auto">
          <a:xfrm>
            <a:off x="0" y="2173335"/>
            <a:ext cx="6115987" cy="31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ocuments\ЦТ ПсковГУ\Онлайн-Мактаб\2 класс\Новая папка (2)\354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337626" y="2308246"/>
            <a:ext cx="5854374" cy="31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25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арья\Downloads\Презентация (1)\Презентация\5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76" y="2115310"/>
            <a:ext cx="8418513" cy="474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39252" y="420803"/>
            <a:ext cx="9878518" cy="20005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«Кто что делает»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4320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игра́ть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рисова́ть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бе́гать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пры́гать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уме́ть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писа́ть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Повторе́ние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8194" name="Picture 2" descr="C:\Users\Дарья\Documents\ЦТ ПсковГУ\Онлайн-Мактаб\2 класс\Новая папка (2)\523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929" y="2343350"/>
            <a:ext cx="6879056" cy="429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02000" y="2783870"/>
            <a:ext cx="345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ешь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1246" y="2781300"/>
            <a:ext cx="345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ете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 err="1" smtClean="0">
                <a:solidFill>
                  <a:srgbClr val="0070C0"/>
                </a:solidFill>
              </a:rPr>
              <a:t>помога́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8046" y="4927600"/>
            <a:ext cx="345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ешь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1246" y="4927600"/>
            <a:ext cx="345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ете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 err="1" smtClean="0">
                <a:solidFill>
                  <a:srgbClr val="0070C0"/>
                </a:solidFill>
              </a:rPr>
              <a:t>собира́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ют</a:t>
            </a:r>
            <a:endParaRPr lang="ru-RU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96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052" name="Picture 4" descr="C:\Users\Дарья\Documents\ЦТ ПсковГУ\Онлайн-Мактаб\2 класс\Новая папка (2)\34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677108"/>
            <a:ext cx="42672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ья\Documents\ЦТ ПсковГУ\Онлайн-Мактаб\2 класс\Новая папка (2)\4564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4217"/>
            <a:ext cx="51911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ocuments\ЦТ ПсковГУ\Онлайн-Мактаб\2 класс\Новая папка (2)\789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1354217"/>
            <a:ext cx="6583362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00684" y="2164779"/>
            <a:ext cx="3671315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000" b="1" dirty="0" smtClean="0"/>
              <a:t>Я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ю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/>
              <a:t>Ты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ешь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/>
              <a:t>Он/она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ет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/>
              <a:t>Мы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ем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/>
              <a:t>Вы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ете</a:t>
            </a:r>
            <a:endParaRPr lang="ru-RU" sz="4000" b="1" dirty="0" smtClean="0">
              <a:solidFill>
                <a:schemeClr val="accent1"/>
              </a:solidFill>
            </a:endParaRPr>
          </a:p>
          <a:p>
            <a:r>
              <a:rPr lang="ru-RU" sz="4000" b="1" dirty="0" smtClean="0"/>
              <a:t>Они </a:t>
            </a:r>
            <a:r>
              <a:rPr lang="ru-RU" sz="4000" b="1" dirty="0" err="1" smtClean="0"/>
              <a:t>бе́га</a:t>
            </a:r>
            <a:r>
              <a:rPr lang="ru-RU" sz="4000" b="1" dirty="0" err="1" smtClean="0">
                <a:solidFill>
                  <a:schemeClr val="accent1"/>
                </a:solidFill>
              </a:rPr>
              <a:t>ют</a:t>
            </a:r>
            <a:endParaRPr lang="ru-RU" sz="40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58021 0.1407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657600" y="-2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46138" y="1225689"/>
            <a:ext cx="583310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000" b="1" dirty="0" smtClean="0"/>
              <a:t>Что ты </a:t>
            </a:r>
            <a:r>
              <a:rPr lang="ru-RU" sz="4000" b="1" dirty="0" err="1" smtClean="0"/>
              <a:t>чита́ешь</a:t>
            </a:r>
            <a:r>
              <a:rPr lang="ru-RU" sz="4000" b="1" dirty="0" smtClean="0"/>
              <a:t>?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/>
              <a:t>Я </a:t>
            </a:r>
            <a:r>
              <a:rPr lang="ru-RU" sz="4000" b="1" dirty="0" err="1" smtClean="0"/>
              <a:t>чита́ю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ска́зку</a:t>
            </a:r>
            <a:r>
              <a:rPr lang="ru-RU" sz="4000" b="1" dirty="0" smtClean="0"/>
              <a:t>.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/>
              <a:t>Что она́ </a:t>
            </a:r>
            <a:r>
              <a:rPr lang="ru-RU" sz="4000" b="1" dirty="0" err="1" smtClean="0"/>
              <a:t>рису́ет</a:t>
            </a:r>
            <a:r>
              <a:rPr lang="ru-RU" sz="4000" b="1" dirty="0" smtClean="0"/>
              <a:t>?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/>
              <a:t>Она́ </a:t>
            </a:r>
            <a:r>
              <a:rPr lang="ru-RU" sz="4000" b="1" dirty="0" err="1" smtClean="0"/>
              <a:t>рису́ет</a:t>
            </a:r>
            <a:r>
              <a:rPr lang="ru-RU" sz="4000" b="1" dirty="0" smtClean="0"/>
              <a:t> цветы́.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/>
              <a:t>Вы </a:t>
            </a:r>
            <a:r>
              <a:rPr lang="ru-RU" sz="4000" b="1" dirty="0" err="1" smtClean="0"/>
              <a:t>игра́ете</a:t>
            </a:r>
            <a:r>
              <a:rPr lang="ru-RU" sz="4000" b="1" dirty="0" smtClean="0"/>
              <a:t> в </a:t>
            </a:r>
            <a:r>
              <a:rPr lang="ru-RU" sz="4000" b="1" dirty="0" err="1" smtClean="0"/>
              <a:t>футбо́л</a:t>
            </a:r>
            <a:r>
              <a:rPr lang="ru-RU" sz="4000" b="1" dirty="0" smtClean="0"/>
              <a:t>? А что </a:t>
            </a:r>
            <a:r>
              <a:rPr lang="ru-RU" sz="4000" b="1" dirty="0" err="1" smtClean="0"/>
              <a:t>де́лают</a:t>
            </a:r>
            <a:r>
              <a:rPr lang="ru-RU" sz="4000" b="1" dirty="0" smtClean="0"/>
              <a:t> они́?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/>
              <a:t>Они́ </a:t>
            </a:r>
            <a:r>
              <a:rPr lang="ru-RU" sz="4000" b="1" dirty="0" err="1" smtClean="0"/>
              <a:t>игра́ют</a:t>
            </a:r>
            <a:r>
              <a:rPr lang="ru-RU" sz="4000" b="1" dirty="0" smtClean="0"/>
              <a:t> в </a:t>
            </a:r>
            <a:r>
              <a:rPr lang="ru-RU" sz="4000" b="1" dirty="0" err="1" smtClean="0"/>
              <a:t>ша́шки</a:t>
            </a:r>
            <a:r>
              <a:rPr lang="ru-RU" sz="4000" b="1" dirty="0" smtClean="0"/>
              <a:t>.</a:t>
            </a:r>
          </a:p>
          <a:p>
            <a:pPr marL="571500" indent="-571500">
              <a:buFontTx/>
              <a:buChar char="-"/>
            </a:pPr>
            <a:endParaRPr lang="ru-RU" sz="4000" b="1" dirty="0" smtClean="0"/>
          </a:p>
          <a:p>
            <a:pPr marL="571500" indent="-571500">
              <a:buFontTx/>
              <a:buChar char="-"/>
            </a:pPr>
            <a:endParaRPr lang="ru-RU" sz="4000" b="1" dirty="0"/>
          </a:p>
        </p:txBody>
      </p:sp>
      <p:pic>
        <p:nvPicPr>
          <p:cNvPr id="4100" name="Picture 4" descr="C:\Users\Дарья\Downloads\Презентация (1)\Презентация\3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834" y="3624170"/>
            <a:ext cx="3011042" cy="29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арья\Downloads\Презентация (1)\Презентация\33_7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7" y="569368"/>
            <a:ext cx="3153401" cy="305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6205" y="1318552"/>
            <a:ext cx="73981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/>
              <a:t>О́ля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уме́ет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рисова́ть</a:t>
            </a:r>
            <a:r>
              <a:rPr lang="ru-RU" sz="4000" b="1" dirty="0" smtClean="0"/>
              <a:t>.</a:t>
            </a:r>
          </a:p>
          <a:p>
            <a:r>
              <a:rPr lang="ru-RU" sz="4000" b="1" dirty="0" smtClean="0"/>
              <a:t>Она́ </a:t>
            </a:r>
            <a:r>
              <a:rPr lang="ru-RU" sz="4000" b="1" dirty="0" err="1" smtClean="0"/>
              <a:t>краси́во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рису́ет</a:t>
            </a:r>
            <a:r>
              <a:rPr lang="ru-RU" sz="4000" b="1" dirty="0" smtClean="0"/>
              <a:t> цветы́.</a:t>
            </a:r>
          </a:p>
          <a:p>
            <a:r>
              <a:rPr lang="ru-RU" sz="4000" b="1" dirty="0" err="1" smtClean="0"/>
              <a:t>Ди́ма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то́же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уме́ет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рисова́ть</a:t>
            </a:r>
            <a:r>
              <a:rPr lang="ru-RU" sz="4000" b="1" dirty="0" smtClean="0"/>
              <a:t>.</a:t>
            </a:r>
          </a:p>
          <a:p>
            <a:r>
              <a:rPr lang="ru-RU" sz="4000" b="1" dirty="0" smtClean="0"/>
              <a:t>Он хорошо́ </a:t>
            </a:r>
            <a:r>
              <a:rPr lang="ru-RU" sz="4000" b="1" dirty="0" err="1" smtClean="0"/>
              <a:t>рису́ет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маши́ны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-2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55707" y="1914127"/>
            <a:ext cx="5064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635381" y="2539051"/>
            <a:ext cx="5064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118876" y="3126627"/>
            <a:ext cx="5064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69662" y="3757329"/>
            <a:ext cx="5064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C:\Users\Дарья\Downloads\Презентация (1)\Презентация\33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91" y="2509071"/>
            <a:ext cx="3747195" cy="363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2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арья\Downloads\Презентация (1)\Презентация\5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76" y="2115310"/>
            <a:ext cx="8418513" cy="474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6205" y="973778"/>
            <a:ext cx="11311285" cy="317009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4000" b="1" dirty="0" smtClean="0"/>
              <a:t>Ты </a:t>
            </a:r>
            <a:r>
              <a:rPr lang="ru-RU" sz="4000" b="1" dirty="0" err="1" smtClean="0"/>
              <a:t>уме́ешь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писа́ть</a:t>
            </a:r>
            <a:r>
              <a:rPr lang="ru-RU" sz="4000" b="1" dirty="0" smtClean="0"/>
              <a:t>?</a:t>
            </a:r>
          </a:p>
          <a:p>
            <a:r>
              <a:rPr lang="ru-RU" sz="4000" b="1" dirty="0" smtClean="0"/>
              <a:t>А ты </a:t>
            </a:r>
            <a:r>
              <a:rPr lang="ru-RU" sz="4000" b="1" dirty="0" err="1" smtClean="0"/>
              <a:t>уме́ешь</a:t>
            </a:r>
            <a:r>
              <a:rPr lang="ru-RU" sz="4000" b="1" dirty="0" smtClean="0"/>
              <a:t> петь?</a:t>
            </a:r>
          </a:p>
          <a:p>
            <a:r>
              <a:rPr lang="ru-RU" sz="4000" b="1" dirty="0" smtClean="0"/>
              <a:t>Он </a:t>
            </a:r>
            <a:r>
              <a:rPr lang="ru-RU" sz="4000" b="1" dirty="0" err="1" smtClean="0"/>
              <a:t>уме́ет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чита́ть</a:t>
            </a:r>
            <a:r>
              <a:rPr lang="ru-RU" sz="4000" b="1" dirty="0" smtClean="0"/>
              <a:t>?</a:t>
            </a:r>
          </a:p>
          <a:p>
            <a:endParaRPr lang="ru-RU" sz="4000" b="1" dirty="0"/>
          </a:p>
          <a:p>
            <a:endParaRPr lang="ru-RU" sz="4000" b="1" dirty="0" smtClean="0"/>
          </a:p>
          <a:p>
            <a:r>
              <a:rPr lang="ru-RU" sz="4000" b="1" dirty="0" smtClean="0"/>
              <a:t>Она </a:t>
            </a:r>
            <a:r>
              <a:rPr lang="ru-RU" sz="4000" b="1" dirty="0" err="1" smtClean="0"/>
              <a:t>уме́ет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рисова́ть</a:t>
            </a:r>
            <a:r>
              <a:rPr lang="ru-RU" sz="4000" b="1" dirty="0" smtClean="0"/>
              <a:t>?</a:t>
            </a:r>
          </a:p>
          <a:p>
            <a:r>
              <a:rPr lang="ru-RU" sz="4000" b="1" dirty="0" smtClean="0"/>
              <a:t>А вы </a:t>
            </a:r>
            <a:r>
              <a:rPr lang="ru-RU" sz="4000" b="1" dirty="0" err="1" smtClean="0"/>
              <a:t>уме́ете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игра́ть</a:t>
            </a:r>
            <a:r>
              <a:rPr lang="ru-RU" sz="4000" b="1" dirty="0" smtClean="0"/>
              <a:t>?</a:t>
            </a:r>
          </a:p>
          <a:p>
            <a:r>
              <a:rPr lang="ru-RU" sz="4000" b="1" dirty="0" smtClean="0"/>
              <a:t>Они </a:t>
            </a:r>
            <a:r>
              <a:rPr lang="ru-RU" sz="4000" b="1" dirty="0" err="1" smtClean="0"/>
              <a:t>уме́ют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пры́гать</a:t>
            </a:r>
            <a:r>
              <a:rPr lang="ru-RU" sz="4000" b="1" dirty="0" smtClean="0"/>
              <a:t>?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-2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вопро́сы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359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6284" y="1978119"/>
            <a:ext cx="11311285" cy="440120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742950" indent="-742950">
              <a:buAutoNum type="arabicPeriod"/>
            </a:pPr>
            <a:r>
              <a:rPr lang="ru-RU" sz="4000" b="1" dirty="0" err="1" smtClean="0"/>
              <a:t>Ба́бушка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чита</a:t>
            </a:r>
            <a:r>
              <a:rPr lang="ru-RU" sz="4000" b="1" dirty="0" smtClean="0"/>
              <a:t>́__ </a:t>
            </a:r>
            <a:r>
              <a:rPr lang="ru-RU" sz="4000" b="1" dirty="0"/>
              <a:t>мне </a:t>
            </a:r>
            <a:r>
              <a:rPr lang="ru-RU" sz="4000" b="1" dirty="0" err="1" smtClean="0"/>
              <a:t>ска́зки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indent="-742950">
              <a:buAutoNum type="arabicPeriod"/>
            </a:pPr>
            <a:r>
              <a:rPr lang="ru-RU" sz="4000" b="1" dirty="0" err="1" smtClean="0"/>
              <a:t>Де́ти</a:t>
            </a:r>
            <a:r>
              <a:rPr lang="ru-RU" sz="4000" b="1" dirty="0" smtClean="0"/>
              <a:t> игра́__  в </a:t>
            </a:r>
            <a:r>
              <a:rPr lang="ru-RU" sz="4000" b="1" dirty="0" err="1" smtClean="0"/>
              <a:t>футбо́л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indent="-742950">
              <a:buAutoNum type="arabicPeriod"/>
            </a:pPr>
            <a:r>
              <a:rPr lang="ru-RU" sz="4000" b="1" dirty="0" err="1" smtClean="0"/>
              <a:t>Спортсме́ны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бе́га</a:t>
            </a:r>
            <a:r>
              <a:rPr lang="ru-RU" sz="4000" b="1" dirty="0" smtClean="0"/>
              <a:t>__ быстро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indent="-742950">
              <a:buAutoNum type="arabicPeriod"/>
            </a:pPr>
            <a:endParaRPr lang="ru-RU" sz="4000" b="1" dirty="0" smtClean="0"/>
          </a:p>
          <a:p>
            <a:pPr marL="742950" indent="-742950">
              <a:buAutoNum type="arabicPeriod"/>
            </a:pPr>
            <a:r>
              <a:rPr lang="ru-RU" sz="4000" b="1" dirty="0" err="1" smtClean="0"/>
              <a:t>Учи́тельница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объясня</a:t>
            </a:r>
            <a:r>
              <a:rPr lang="ru-RU" sz="4000" b="1" dirty="0" smtClean="0"/>
              <a:t>́__ хорошо́. </a:t>
            </a:r>
          </a:p>
          <a:p>
            <a:pPr marL="742950" indent="-742950">
              <a:buAutoNum type="arabicPeriod"/>
            </a:pPr>
            <a:r>
              <a:rPr lang="ru-RU" sz="4000" b="1" dirty="0" smtClean="0"/>
              <a:t>Я игра́__ </a:t>
            </a:r>
            <a:r>
              <a:rPr lang="ru-RU" sz="4000" b="1" dirty="0"/>
              <a:t>на </a:t>
            </a:r>
            <a:r>
              <a:rPr lang="ru-RU" sz="4000" b="1" dirty="0" err="1" smtClean="0"/>
              <a:t>пиани́но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indent="-742950">
              <a:buAutoNum type="arabicPeriod"/>
            </a:pPr>
            <a:r>
              <a:rPr lang="ru-RU" sz="4000" b="1" dirty="0" err="1" smtClean="0"/>
              <a:t>Ко́шка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пры́га</a:t>
            </a:r>
            <a:r>
              <a:rPr lang="ru-RU" sz="4000" b="1" dirty="0" smtClean="0"/>
              <a:t>__ через </a:t>
            </a:r>
            <a:r>
              <a:rPr lang="ru-RU" sz="4000" b="1" dirty="0"/>
              <a:t>забор. </a:t>
            </a:r>
            <a:endParaRPr lang="ru-RU" sz="4000" b="1" dirty="0" smtClean="0"/>
          </a:p>
          <a:p>
            <a:pPr marL="742950" indent="-742950">
              <a:buAutoNum type="arabicPeriod"/>
            </a:pPr>
            <a:r>
              <a:rPr lang="ru-RU" sz="4000" b="1" dirty="0" smtClean="0"/>
              <a:t>Я уме́__  </a:t>
            </a:r>
            <a:r>
              <a:rPr lang="ru-RU" sz="4000" b="1" dirty="0" err="1" smtClean="0"/>
              <a:t>рисова́ть</a:t>
            </a:r>
            <a:r>
              <a:rPr lang="ru-RU" sz="4000" b="1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41302" y="1978119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1"/>
                </a:solidFill>
              </a:rPr>
              <a:t>ет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9341" y="3194820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ют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247" y="4396531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ют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38416" y="2572145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ют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73722" y="3193972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ю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42757" y="3809788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1"/>
                </a:solidFill>
              </a:rPr>
              <a:t>ет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53801" y="5021391"/>
            <a:ext cx="1364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ю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7480</TotalTime>
  <Words>221</Words>
  <Application>Microsoft Office PowerPoint</Application>
  <PresentationFormat>Произвольный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784</cp:revision>
  <dcterms:created xsi:type="dcterms:W3CDTF">2021-03-15T14:27:32Z</dcterms:created>
  <dcterms:modified xsi:type="dcterms:W3CDTF">2021-10-12T02:20:22Z</dcterms:modified>
</cp:coreProperties>
</file>