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360" r:id="rId3"/>
    <p:sldId id="346" r:id="rId4"/>
    <p:sldId id="407" r:id="rId5"/>
    <p:sldId id="409" r:id="rId6"/>
    <p:sldId id="402" r:id="rId7"/>
    <p:sldId id="410" r:id="rId8"/>
    <p:sldId id="412" r:id="rId9"/>
    <p:sldId id="414" r:id="rId10"/>
    <p:sldId id="411" r:id="rId11"/>
    <p:sldId id="415" r:id="rId12"/>
    <p:sldId id="32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C2"/>
    <a:srgbClr val="ED1E24"/>
    <a:srgbClr val="EE2A76"/>
    <a:srgbClr val="DFDCEF"/>
    <a:srgbClr val="9896BD"/>
    <a:srgbClr val="ABB0B6"/>
    <a:srgbClr val="EBF7F7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580" autoAdjust="0"/>
  </p:normalViewPr>
  <p:slideViewPr>
    <p:cSldViewPr snapToGrid="0">
      <p:cViewPr>
        <p:scale>
          <a:sx n="64" d="100"/>
          <a:sy n="64" d="100"/>
        </p:scale>
        <p:origin x="-1722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669" y="1291405"/>
            <a:ext cx="809157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Попро́буй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прочита́ть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6146" name="Picture 2" descr="C:\Users\Дарья\Documents\ЦТ ПсковГУ\Онлайн-Мактаб\2 класс\Новая папка (2)\46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01" y="2163475"/>
            <a:ext cx="7691945" cy="51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669" y="1291405"/>
            <a:ext cx="809157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Попро́буй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прочита́ть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7170" name="Picture 2" descr="C:\Users\Дарья\Documents\ЦТ ПсковГУ\Онлайн-Мактаб\2 класс\Новая папка (2)\0980980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3"/>
          <a:stretch/>
        </p:blipFill>
        <p:spPr bwMode="auto">
          <a:xfrm>
            <a:off x="1736121" y="2185546"/>
            <a:ext cx="9000319" cy="448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арья\Downloads\Презентация (1)\Презентация\41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-3118326"/>
            <a:ext cx="14954121" cy="149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3962" y="2204361"/>
            <a:ext cx="6342513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5631" y="3235398"/>
            <a:ext cx="4975322" cy="163518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дом»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Слова́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уро́ка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1831" y="2677558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a typeface="+mj-ea"/>
                <a:cs typeface="+mj-cs"/>
              </a:rPr>
              <a:t>сад </a:t>
            </a: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a typeface="+mj-ea"/>
                <a:cs typeface="+mj-cs"/>
              </a:rPr>
              <a:t>скаме́йка</a:t>
            </a:r>
            <a:endParaRPr lang="ru-RU" sz="66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a typeface="+mj-ea"/>
                <a:cs typeface="+mj-cs"/>
              </a:rPr>
              <a:t>де́рево</a:t>
            </a:r>
            <a:endParaRPr lang="ru-RU" sz="66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a typeface="+mj-ea"/>
                <a:cs typeface="+mj-cs"/>
              </a:rPr>
              <a:t>дере́вья</a:t>
            </a:r>
            <a:endParaRPr lang="ru-RU" sz="66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арья\Documents\ЦТ ПсковГУ\Онлайн-Мактаб\2 класс\Новая папка (2)\0984208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50" y="1435740"/>
            <a:ext cx="8365736" cy="54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 flipH="1">
            <a:off x="2429198" y="29774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9418" y="3146465"/>
            <a:ext cx="7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на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9428" y="3146465"/>
            <a:ext cx="7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на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5783" y="5949467"/>
            <a:ext cx="7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на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6173" y="3159322"/>
            <a:ext cx="7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в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1223" y="5937404"/>
            <a:ext cx="7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в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</a:t>
            </a:r>
          </a:p>
        </p:txBody>
      </p:sp>
      <p:pic>
        <p:nvPicPr>
          <p:cNvPr id="1026" name="Picture 2" descr="C:\Users\Дарья\Documents\ЦТ ПсковГУ\Онлайн-Мактаб\2 класс\Новая папка (2)\9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87" y="1981126"/>
            <a:ext cx="8392820" cy="34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355" y="2257063"/>
            <a:ext cx="2257064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дере́вья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1653" y="5089800"/>
            <a:ext cx="2664108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скаме́йка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4807" y="2455423"/>
            <a:ext cx="2992688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ба́бушка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5541" y="5089800"/>
            <a:ext cx="299268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де́вочка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2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Дарья\Downloads\Презентация (1)\Презентация\4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198" y="1518701"/>
            <a:ext cx="3001213" cy="30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0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Послу́шай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повтори́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арья\Downloads\Презентация (1)\Презентация\_2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396"/>
            <a:ext cx="3473163" cy="35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0032" y="196770"/>
            <a:ext cx="59956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200" b="1" dirty="0" err="1" smtClean="0"/>
              <a:t>Э́то</a:t>
            </a:r>
            <a:r>
              <a:rPr lang="ru-RU" sz="3200" b="1" dirty="0" smtClean="0"/>
              <a:t> наш дом.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/>
              <a:t>Кто живёт в </a:t>
            </a:r>
            <a:r>
              <a:rPr lang="ru-RU" sz="3200" b="1" dirty="0" err="1" smtClean="0"/>
              <a:t>э́том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до́ме</a:t>
            </a:r>
            <a:r>
              <a:rPr lang="ru-RU" sz="3200" b="1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/>
              <a:t>Мы живём в </a:t>
            </a:r>
            <a:r>
              <a:rPr lang="ru-RU" sz="3200" b="1" dirty="0" err="1" smtClean="0"/>
              <a:t>э́том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до́ме</a:t>
            </a:r>
            <a:r>
              <a:rPr lang="ru-RU" sz="3200" b="1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/>
              <a:t>Что есть </a:t>
            </a:r>
            <a:r>
              <a:rPr lang="ru-RU" sz="3200" b="1" dirty="0" err="1" smtClean="0"/>
              <a:t>о́коло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до́ма</a:t>
            </a:r>
            <a:r>
              <a:rPr lang="ru-RU" sz="3200" b="1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ru-RU" sz="3200" b="1" dirty="0" err="1" smtClean="0"/>
              <a:t>О́коло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до́ма</a:t>
            </a:r>
            <a:r>
              <a:rPr lang="ru-RU" sz="3200" b="1" dirty="0" smtClean="0"/>
              <a:t> сад.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/>
              <a:t>Что растёт в саду́?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/>
              <a:t>В саду́ </a:t>
            </a:r>
            <a:r>
              <a:rPr lang="ru-RU" sz="3200" b="1" dirty="0" err="1" smtClean="0"/>
              <a:t>расту́т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я́блони</a:t>
            </a:r>
            <a:r>
              <a:rPr lang="ru-RU" sz="3200" b="1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/>
              <a:t>А что ещё растёт в саду́?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/>
              <a:t>В саду́ </a:t>
            </a:r>
            <a:r>
              <a:rPr lang="ru-RU" sz="3200" b="1" dirty="0" err="1" smtClean="0"/>
              <a:t>расту́т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дере́вья</a:t>
            </a:r>
            <a:r>
              <a:rPr lang="ru-RU" sz="3200" b="1" dirty="0" smtClean="0"/>
              <a:t> и цветы́.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/>
              <a:t>Кто </a:t>
            </a:r>
            <a:r>
              <a:rPr lang="ru-RU" sz="3200" b="1" dirty="0" err="1" smtClean="0"/>
              <a:t>сиди́т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скаме́йке</a:t>
            </a:r>
            <a:r>
              <a:rPr lang="ru-RU" sz="3200" b="1" dirty="0" smtClean="0"/>
              <a:t>? </a:t>
            </a:r>
          </a:p>
          <a:p>
            <a:pPr marL="571500" indent="-571500">
              <a:buFontTx/>
              <a:buChar char="-"/>
            </a:pPr>
            <a:r>
              <a:rPr lang="ru-RU" sz="3200" b="1" dirty="0" err="1" smtClean="0"/>
              <a:t>Ба́бушка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де́вочка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сидя́т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скаме́йке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2053" name="Picture 5" descr="C:\Users\Дарья\Downloads\Презентация (1)\Презентация\262563-P4RQJ0-1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5" t="16797" r="67515" b="53894"/>
          <a:stretch/>
        </p:blipFill>
        <p:spPr bwMode="auto">
          <a:xfrm>
            <a:off x="1285103" y="786277"/>
            <a:ext cx="3212757" cy="279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4" name="Picture 2" descr="C:\Users\Дарья\Documents\ЦТ ПсковГУ\Онлайн-Мактаб\2 класс\Новая папка (2)\534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30" y="1576361"/>
            <a:ext cx="6055329" cy="45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828" y="1768839"/>
            <a:ext cx="36426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B050"/>
                </a:solidFill>
              </a:rPr>
              <a:t>собира́ть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я </a:t>
            </a:r>
            <a:r>
              <a:rPr lang="ru-RU" sz="3600" b="1" dirty="0" err="1" smtClean="0"/>
              <a:t>собира́</a:t>
            </a:r>
            <a:r>
              <a:rPr lang="ru-RU" sz="3600" b="1" dirty="0" err="1" smtClean="0">
                <a:solidFill>
                  <a:srgbClr val="00B050"/>
                </a:solidFill>
              </a:rPr>
              <a:t>ю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ты </a:t>
            </a:r>
            <a:r>
              <a:rPr lang="ru-RU" sz="3600" b="1" dirty="0" err="1" smtClean="0"/>
              <a:t>собира́</a:t>
            </a:r>
            <a:r>
              <a:rPr lang="ru-RU" sz="3600" b="1" dirty="0" err="1" smtClean="0">
                <a:solidFill>
                  <a:srgbClr val="00B050"/>
                </a:solidFill>
              </a:rPr>
              <a:t>ешь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он/она </a:t>
            </a:r>
            <a:r>
              <a:rPr lang="ru-RU" sz="3600" b="1" dirty="0" err="1" smtClean="0"/>
              <a:t>собира́</a:t>
            </a:r>
            <a:r>
              <a:rPr lang="ru-RU" sz="3600" b="1" dirty="0" err="1" smtClean="0">
                <a:solidFill>
                  <a:srgbClr val="00B050"/>
                </a:solidFill>
              </a:rPr>
              <a:t>ет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мы </a:t>
            </a:r>
            <a:r>
              <a:rPr lang="ru-RU" sz="3600" b="1" dirty="0" err="1" smtClean="0"/>
              <a:t>собира́</a:t>
            </a:r>
            <a:r>
              <a:rPr lang="ru-RU" sz="3600" b="1" dirty="0" err="1" smtClean="0">
                <a:solidFill>
                  <a:srgbClr val="00B050"/>
                </a:solidFill>
              </a:rPr>
              <a:t>ем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вы </a:t>
            </a:r>
            <a:r>
              <a:rPr lang="ru-RU" sz="3600" b="1" dirty="0" err="1" smtClean="0"/>
              <a:t>собира́</a:t>
            </a:r>
            <a:r>
              <a:rPr lang="ru-RU" sz="3600" b="1" dirty="0" err="1" smtClean="0">
                <a:solidFill>
                  <a:srgbClr val="00B050"/>
                </a:solidFill>
              </a:rPr>
              <a:t>ете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они </a:t>
            </a:r>
            <a:r>
              <a:rPr lang="ru-RU" sz="3600" b="1" dirty="0" err="1" smtClean="0"/>
              <a:t>собира́</a:t>
            </a:r>
            <a:r>
              <a:rPr lang="ru-RU" sz="3600" b="1" dirty="0" err="1" smtClean="0">
                <a:solidFill>
                  <a:srgbClr val="00B050"/>
                </a:solidFill>
              </a:rPr>
              <a:t>ют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488" y="1768838"/>
            <a:ext cx="36426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B050"/>
                </a:solidFill>
              </a:rPr>
              <a:t>помога́ть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я </a:t>
            </a:r>
            <a:r>
              <a:rPr lang="ru-RU" sz="3600" b="1" dirty="0" err="1" smtClean="0"/>
              <a:t>помога́</a:t>
            </a:r>
            <a:r>
              <a:rPr lang="ru-RU" sz="3600" b="1" dirty="0" err="1" smtClean="0">
                <a:solidFill>
                  <a:srgbClr val="00B050"/>
                </a:solidFill>
              </a:rPr>
              <a:t>ю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ты </a:t>
            </a:r>
            <a:r>
              <a:rPr lang="ru-RU" sz="3600" b="1" dirty="0" err="1" smtClean="0"/>
              <a:t>помога́</a:t>
            </a:r>
            <a:r>
              <a:rPr lang="ru-RU" sz="3600" b="1" dirty="0" err="1" smtClean="0">
                <a:solidFill>
                  <a:srgbClr val="00B050"/>
                </a:solidFill>
              </a:rPr>
              <a:t>ешь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он/она </a:t>
            </a:r>
            <a:r>
              <a:rPr lang="ru-RU" sz="3600" b="1" dirty="0" err="1" smtClean="0"/>
              <a:t>помога́</a:t>
            </a:r>
            <a:r>
              <a:rPr lang="ru-RU" sz="3600" b="1" dirty="0" err="1" smtClean="0">
                <a:solidFill>
                  <a:srgbClr val="00B050"/>
                </a:solidFill>
              </a:rPr>
              <a:t>ет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мы </a:t>
            </a:r>
            <a:r>
              <a:rPr lang="ru-RU" sz="3600" b="1" dirty="0" err="1" smtClean="0"/>
              <a:t>помога́</a:t>
            </a:r>
            <a:r>
              <a:rPr lang="ru-RU" sz="3600" b="1" dirty="0" err="1" smtClean="0">
                <a:solidFill>
                  <a:srgbClr val="00B050"/>
                </a:solidFill>
              </a:rPr>
              <a:t>ем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вы </a:t>
            </a:r>
            <a:r>
              <a:rPr lang="ru-RU" sz="3600" b="1" dirty="0" err="1" smtClean="0"/>
              <a:t>помога́</a:t>
            </a:r>
            <a:r>
              <a:rPr lang="ru-RU" sz="3600" b="1" dirty="0" err="1" smtClean="0">
                <a:solidFill>
                  <a:srgbClr val="00B050"/>
                </a:solidFill>
              </a:rPr>
              <a:t>ете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/>
              <a:t>они </a:t>
            </a:r>
            <a:r>
              <a:rPr lang="ru-RU" sz="3600" b="1" dirty="0" err="1" smtClean="0"/>
              <a:t>помога́</a:t>
            </a:r>
            <a:r>
              <a:rPr lang="ru-RU" sz="3600" b="1" dirty="0" err="1" smtClean="0">
                <a:solidFill>
                  <a:srgbClr val="00B050"/>
                </a:solidFill>
              </a:rPr>
              <a:t>ют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" name="Picture 4" descr="C:\Users\Дарья\Downloads\Презентация (1)\Презентация\APPLE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69" y="677108"/>
            <a:ext cx="745901" cy="7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Дарья\Downloads\Презентация (1)\Презентация\APPLE-G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2256">
            <a:off x="8230376" y="399842"/>
            <a:ext cx="1158165" cy="11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</a:p>
        </p:txBody>
      </p:sp>
      <p:pic>
        <p:nvPicPr>
          <p:cNvPr id="4098" name="Picture 2" descr="C:\Users\Дарья\Downloads\Презентация (1)\Презентация\4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53" y="1551976"/>
            <a:ext cx="4534161" cy="4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арья\Documents\ЦТ ПсковГУ\Онлайн-Мактаб\2 класс\Новая папка (2)\969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3" y="2000250"/>
            <a:ext cx="3880898" cy="32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рья\Downloads\Презентация (1)\Презентация\38-7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6" b="100000" l="9986" r="89944">
                        <a14:backgroundMark x1="56329" y1="66224" x2="59072" y2="64286"/>
                        <a14:backgroundMark x1="34740" y1="61531" x2="35302" y2="62245"/>
                        <a14:backgroundMark x1="62869" y1="63776" x2="62869" y2="63163"/>
                        <a14:backgroundMark x1="74262" y1="21429" x2="74684" y2="20816"/>
                        <a14:backgroundMark x1="82841" y1="51633" x2="83755" y2="51735"/>
                        <a14:backgroundMark x1="40295" y1="63980" x2="40717" y2="64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56" y="1805665"/>
            <a:ext cx="5183355" cy="35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342" y="5448300"/>
            <a:ext cx="370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 К М А С А Й К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16293" y="5460861"/>
            <a:ext cx="370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 Я Н О Б Я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80691" y="5460861"/>
            <a:ext cx="370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 Р Е Д О В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8917" y="5454372"/>
            <a:ext cx="370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 К А М Е Й К А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38172" y="5460861"/>
            <a:ext cx="370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Я Б Л О Н Я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33066" y="5451336"/>
            <a:ext cx="370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 Е Р Е В О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510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122" name="Picture 2" descr="C:\Users\Дарья\Documents\ЦТ ПсковГУ\Онлайн-Мактаб\2 класс\Новая папка (2)\56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2" y="1354217"/>
            <a:ext cx="50196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рья\Downloads\Презентация\Презентация\mehmondostli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22" y="268672"/>
            <a:ext cx="6688666" cy="36949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836356" y="2846527"/>
            <a:ext cx="4064000" cy="1684118"/>
          </a:xfrm>
          <a:prstGeom prst="wedgeEllipseCallout">
            <a:avLst>
              <a:gd name="adj1" fmla="val -41268"/>
              <a:gd name="adj2" fmla="val -954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Спасибо, было </a:t>
            </a:r>
            <a:r>
              <a:rPr lang="ru-RU" sz="3200" b="1" dirty="0" smtClean="0">
                <a:solidFill>
                  <a:prstClr val="black"/>
                </a:solidFill>
              </a:rPr>
              <a:t>очень вкусно!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5124" name="Picture 4" descr="C:\Users\Дарья\Downloads\Презентация\Презентация\_01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6" r="51692"/>
          <a:stretch/>
        </p:blipFill>
        <p:spPr bwMode="auto">
          <a:xfrm>
            <a:off x="881093" y="3688586"/>
            <a:ext cx="3552752" cy="29314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4163021" y="4530645"/>
            <a:ext cx="3602345" cy="1938185"/>
          </a:xfrm>
          <a:prstGeom prst="wedgeEllipseCallout">
            <a:avLst>
              <a:gd name="adj1" fmla="val -65480"/>
              <a:gd name="adj2" fmla="val -170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Дай мне, пожалуйста, карандаш.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1" name="Picture 5" descr="C:\Users\Дарья\Downloads\Презентация\Презентация\_01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19456"/>
          <a:stretch/>
        </p:blipFill>
        <p:spPr bwMode="auto">
          <a:xfrm>
            <a:off x="5507632" y="680423"/>
            <a:ext cx="6316231" cy="60207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ьная выноска 12"/>
          <p:cNvSpPr/>
          <p:nvPr/>
        </p:nvSpPr>
        <p:spPr>
          <a:xfrm>
            <a:off x="7450111" y="268672"/>
            <a:ext cx="4503190" cy="2577855"/>
          </a:xfrm>
          <a:prstGeom prst="wedgeEllipseCallout">
            <a:avLst>
              <a:gd name="adj1" fmla="val 15250"/>
              <a:gd name="adj2" fmla="val 734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Извините, я забыла тетрадь с домашним заданием.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7284</TotalTime>
  <Words>224</Words>
  <Application>Microsoft Office PowerPoint</Application>
  <PresentationFormat>Произвольный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758</cp:revision>
  <dcterms:created xsi:type="dcterms:W3CDTF">2021-03-15T14:27:32Z</dcterms:created>
  <dcterms:modified xsi:type="dcterms:W3CDTF">2021-10-12T02:33:10Z</dcterms:modified>
</cp:coreProperties>
</file>