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57" r:id="rId2"/>
    <p:sldId id="360" r:id="rId3"/>
    <p:sldId id="346" r:id="rId4"/>
    <p:sldId id="407" r:id="rId5"/>
    <p:sldId id="409" r:id="rId6"/>
    <p:sldId id="402" r:id="rId7"/>
    <p:sldId id="410" r:id="rId8"/>
    <p:sldId id="412" r:id="rId9"/>
    <p:sldId id="414" r:id="rId10"/>
    <p:sldId id="411" r:id="rId11"/>
    <p:sldId id="415" r:id="rId12"/>
    <p:sldId id="32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8FC2"/>
    <a:srgbClr val="ED1E24"/>
    <a:srgbClr val="EE2A76"/>
    <a:srgbClr val="DFDCEF"/>
    <a:srgbClr val="9896BD"/>
    <a:srgbClr val="ABB0B6"/>
    <a:srgbClr val="EBF7F7"/>
    <a:srgbClr val="2BA1CB"/>
    <a:srgbClr val="56A5DA"/>
    <a:srgbClr val="5391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8580" autoAdjust="0"/>
  </p:normalViewPr>
  <p:slideViewPr>
    <p:cSldViewPr snapToGrid="0">
      <p:cViewPr>
        <p:scale>
          <a:sx n="64" d="100"/>
          <a:sy n="64" d="100"/>
        </p:scale>
        <p:origin x="-1722" y="-10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81C0E-0A44-4BB3-85A2-E1E52F5EDEC1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4A0AB-F4A5-45EB-8F94-5582FE496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907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25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43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81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34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9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11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33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0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68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30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43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501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61665" y="3303132"/>
            <a:ext cx="3396343" cy="91775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класс</a:t>
            </a: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857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ая выноска 7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20669" y="1291405"/>
            <a:ext cx="8091577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Попро́буй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прочита́ть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6146" name="Picture 2" descr="C:\Users\Дарья\Documents\ЦТ ПсковГУ\Онлайн-Мактаб\2 класс\Новая папка (2)\465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301" y="2163475"/>
            <a:ext cx="7691945" cy="5166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81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ая выноска 7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20669" y="1291405"/>
            <a:ext cx="8091577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Попро́буй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прочита́ть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7170" name="Picture 2" descr="C:\Users\Дарья\Documents\ЦТ ПсковГУ\Онлайн-Мактаб\2 класс\Новая папка (2)\09809807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73"/>
          <a:stretch/>
        </p:blipFill>
        <p:spPr bwMode="auto">
          <a:xfrm>
            <a:off x="1736121" y="2185546"/>
            <a:ext cx="9000319" cy="4480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988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Дарья\Downloads\Презентация (1)\Презентация\417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400" y="-3118326"/>
            <a:ext cx="14954121" cy="1495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293962" y="2204361"/>
            <a:ext cx="6342513" cy="267765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Спасибо!</a:t>
            </a:r>
            <a:endPara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До встречи на следующем уроке!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3207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85631" y="3235398"/>
            <a:ext cx="4975322" cy="1635182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урока: </a:t>
            </a:r>
          </a:p>
          <a:p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«Наш дом»</a:t>
            </a:r>
            <a:endParaRPr lang="ru-RU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289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5888951" y="677108"/>
            <a:ext cx="5223165" cy="135421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Слова́</a:t>
            </a:r>
            <a:r>
              <a:rPr kumimoji="0" lang="ru-RU" sz="6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ru-RU" sz="66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уро́ка</a:t>
            </a:r>
            <a:endParaRPr kumimoji="0" lang="ru-RU" sz="6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701831" y="2677558"/>
            <a:ext cx="10687796" cy="34182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numCol="2" rtlCol="0" anchor="ctr">
            <a:noAutofit/>
          </a:bodyPr>
          <a:lstStyle/>
          <a:p>
            <a:pPr lvl="1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a typeface="+mj-ea"/>
                <a:cs typeface="+mj-cs"/>
              </a:rPr>
              <a:t>сад </a:t>
            </a:r>
          </a:p>
          <a:p>
            <a:pPr lvl="1">
              <a:spcBef>
                <a:spcPct val="0"/>
              </a:spcBef>
            </a:pPr>
            <a:r>
              <a:rPr lang="ru-RU" sz="6600" b="1" dirty="0" err="1" smtClean="0">
                <a:solidFill>
                  <a:schemeClr val="bg1"/>
                </a:solidFill>
                <a:ea typeface="+mj-ea"/>
                <a:cs typeface="+mj-cs"/>
              </a:rPr>
              <a:t>скаме́йка</a:t>
            </a:r>
            <a:endParaRPr lang="ru-RU" sz="6600" b="1" dirty="0" smtClean="0">
              <a:solidFill>
                <a:schemeClr val="bg1"/>
              </a:solidFill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endParaRPr lang="ru-RU" sz="6600" b="1" dirty="0" smtClean="0">
              <a:solidFill>
                <a:schemeClr val="bg1"/>
              </a:solidFill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6600" b="1" dirty="0" err="1" smtClean="0">
                <a:solidFill>
                  <a:schemeClr val="bg1"/>
                </a:solidFill>
                <a:ea typeface="+mj-ea"/>
                <a:cs typeface="+mj-cs"/>
              </a:rPr>
              <a:t>де́рево</a:t>
            </a:r>
            <a:endParaRPr lang="ru-RU" sz="6600" b="1" dirty="0" smtClean="0">
              <a:solidFill>
                <a:schemeClr val="bg1"/>
              </a:solidFill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6600" b="1" dirty="0" err="1" smtClean="0">
                <a:solidFill>
                  <a:schemeClr val="bg1"/>
                </a:solidFill>
                <a:ea typeface="+mj-ea"/>
                <a:cs typeface="+mj-cs"/>
              </a:rPr>
              <a:t>дере́вья</a:t>
            </a:r>
            <a:endParaRPr lang="ru-RU" sz="6600" b="1" dirty="0" smtClean="0">
              <a:solidFill>
                <a:schemeClr val="bg1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0637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Дарья\Documents\ЦТ ПсковГУ\Онлайн-Мактаб\2 класс\Новая папка (2)\0984208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950" y="1435740"/>
            <a:ext cx="8365736" cy="5422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ая выноска 8"/>
          <p:cNvSpPr/>
          <p:nvPr/>
        </p:nvSpPr>
        <p:spPr>
          <a:xfrm flipH="1">
            <a:off x="2429198" y="29774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09418" y="3146465"/>
            <a:ext cx="740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/>
                </a:solidFill>
              </a:rPr>
              <a:t>на</a:t>
            </a:r>
            <a:endParaRPr lang="ru-RU" sz="3600" b="1" dirty="0">
              <a:solidFill>
                <a:schemeClr val="accent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9428" y="3146465"/>
            <a:ext cx="740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/>
                </a:solidFill>
              </a:rPr>
              <a:t>на</a:t>
            </a:r>
            <a:endParaRPr lang="ru-RU" sz="3600" b="1" dirty="0">
              <a:solidFill>
                <a:schemeClr val="accent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15783" y="5949467"/>
            <a:ext cx="740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/>
                </a:solidFill>
              </a:rPr>
              <a:t>на</a:t>
            </a:r>
            <a:endParaRPr lang="ru-RU" sz="3600" b="1" dirty="0">
              <a:solidFill>
                <a:schemeClr val="accent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86173" y="3159322"/>
            <a:ext cx="740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</a:rPr>
              <a:t>в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31223" y="5937404"/>
            <a:ext cx="740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</a:rPr>
              <a:t>в</a:t>
            </a:r>
            <a:endParaRPr lang="ru-RU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76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80118" y="0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Сад</a:t>
            </a:r>
          </a:p>
        </p:txBody>
      </p:sp>
      <p:pic>
        <p:nvPicPr>
          <p:cNvPr id="1026" name="Picture 2" descr="C:\Users\Дарья\Documents\ЦТ ПсковГУ\Онлайн-Мактаб\2 класс\Новая папка (2)\978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887" y="1981126"/>
            <a:ext cx="8392820" cy="3493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2355" y="2257063"/>
            <a:ext cx="2257064" cy="76944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дере́вья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41653" y="5089800"/>
            <a:ext cx="2664108" cy="76944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скаме́йка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44807" y="2455423"/>
            <a:ext cx="2992688" cy="76944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ба́бушка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15541" y="5089800"/>
            <a:ext cx="2992688" cy="76944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де́вочка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620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6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Дарья\Downloads\Презентация (1)\Презентация\417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6198" y="1518701"/>
            <a:ext cx="3001213" cy="300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0" y="0"/>
            <a:ext cx="4758267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Послу́шай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повтори́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Users\Дарья\Downloads\Презентация (1)\Презентация\_25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396"/>
            <a:ext cx="3473163" cy="357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90032" y="196770"/>
            <a:ext cx="5995687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ru-RU" sz="3200" b="1" dirty="0" err="1" smtClean="0"/>
              <a:t>Э́то</a:t>
            </a:r>
            <a:r>
              <a:rPr lang="ru-RU" sz="3200" b="1" dirty="0" smtClean="0"/>
              <a:t> наш дом.</a:t>
            </a:r>
          </a:p>
          <a:p>
            <a:pPr marL="571500" indent="-571500">
              <a:buFontTx/>
              <a:buChar char="-"/>
            </a:pPr>
            <a:r>
              <a:rPr lang="ru-RU" sz="3200" b="1" dirty="0" smtClean="0"/>
              <a:t>Кто живёт в </a:t>
            </a:r>
            <a:r>
              <a:rPr lang="ru-RU" sz="3200" b="1" dirty="0" err="1" smtClean="0"/>
              <a:t>э́том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до́ме</a:t>
            </a:r>
            <a:r>
              <a:rPr lang="ru-RU" sz="3200" b="1" dirty="0" smtClean="0"/>
              <a:t>?</a:t>
            </a:r>
          </a:p>
          <a:p>
            <a:pPr marL="571500" indent="-571500">
              <a:buFontTx/>
              <a:buChar char="-"/>
            </a:pPr>
            <a:r>
              <a:rPr lang="ru-RU" sz="3200" b="1" dirty="0" smtClean="0"/>
              <a:t>Мы живём в </a:t>
            </a:r>
            <a:r>
              <a:rPr lang="ru-RU" sz="3200" b="1" dirty="0" err="1" smtClean="0"/>
              <a:t>э́том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до́ме</a:t>
            </a:r>
            <a:r>
              <a:rPr lang="ru-RU" sz="3200" b="1" dirty="0" smtClean="0"/>
              <a:t>.</a:t>
            </a:r>
          </a:p>
          <a:p>
            <a:pPr marL="571500" indent="-571500">
              <a:buFontTx/>
              <a:buChar char="-"/>
            </a:pPr>
            <a:r>
              <a:rPr lang="ru-RU" sz="3200" b="1" dirty="0" smtClean="0"/>
              <a:t>Что есть </a:t>
            </a:r>
            <a:r>
              <a:rPr lang="ru-RU" sz="3200" b="1" dirty="0" err="1" smtClean="0"/>
              <a:t>о́коло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до́ма</a:t>
            </a:r>
            <a:r>
              <a:rPr lang="ru-RU" sz="3200" b="1" dirty="0" smtClean="0"/>
              <a:t>?</a:t>
            </a:r>
          </a:p>
          <a:p>
            <a:pPr marL="571500" indent="-571500">
              <a:buFontTx/>
              <a:buChar char="-"/>
            </a:pPr>
            <a:r>
              <a:rPr lang="ru-RU" sz="3200" b="1" dirty="0" err="1" smtClean="0"/>
              <a:t>О́коло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до́ма</a:t>
            </a:r>
            <a:r>
              <a:rPr lang="ru-RU" sz="3200" b="1" dirty="0" smtClean="0"/>
              <a:t> сад.</a:t>
            </a:r>
          </a:p>
          <a:p>
            <a:pPr marL="571500" indent="-571500">
              <a:buFontTx/>
              <a:buChar char="-"/>
            </a:pPr>
            <a:r>
              <a:rPr lang="ru-RU" sz="3200" b="1" dirty="0" smtClean="0"/>
              <a:t>Что растёт в саду́?</a:t>
            </a:r>
          </a:p>
          <a:p>
            <a:pPr marL="571500" indent="-571500">
              <a:buFontTx/>
              <a:buChar char="-"/>
            </a:pPr>
            <a:r>
              <a:rPr lang="ru-RU" sz="3200" b="1" dirty="0" smtClean="0"/>
              <a:t>В саду́ </a:t>
            </a:r>
            <a:r>
              <a:rPr lang="ru-RU" sz="3200" b="1" dirty="0" err="1" smtClean="0"/>
              <a:t>расту́т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я́блони</a:t>
            </a:r>
            <a:r>
              <a:rPr lang="ru-RU" sz="3200" b="1" dirty="0" smtClean="0"/>
              <a:t>.</a:t>
            </a:r>
          </a:p>
          <a:p>
            <a:pPr marL="571500" indent="-571500">
              <a:buFontTx/>
              <a:buChar char="-"/>
            </a:pPr>
            <a:r>
              <a:rPr lang="ru-RU" sz="3200" b="1" dirty="0" smtClean="0"/>
              <a:t>А что ещё растёт в саду́?</a:t>
            </a:r>
          </a:p>
          <a:p>
            <a:pPr marL="571500" indent="-571500">
              <a:buFontTx/>
              <a:buChar char="-"/>
            </a:pPr>
            <a:r>
              <a:rPr lang="ru-RU" sz="3200" b="1" dirty="0" smtClean="0"/>
              <a:t>В саду́ </a:t>
            </a:r>
            <a:r>
              <a:rPr lang="ru-RU" sz="3200" b="1" dirty="0" err="1" smtClean="0"/>
              <a:t>расту́т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дере́вья</a:t>
            </a:r>
            <a:r>
              <a:rPr lang="ru-RU" sz="3200" b="1" dirty="0" smtClean="0"/>
              <a:t> и цветы́.</a:t>
            </a:r>
          </a:p>
          <a:p>
            <a:pPr marL="571500" indent="-571500">
              <a:buFontTx/>
              <a:buChar char="-"/>
            </a:pPr>
            <a:r>
              <a:rPr lang="ru-RU" sz="3200" b="1" dirty="0" smtClean="0"/>
              <a:t>Кто </a:t>
            </a:r>
            <a:r>
              <a:rPr lang="ru-RU" sz="3200" b="1" dirty="0" err="1" smtClean="0"/>
              <a:t>сиди́т</a:t>
            </a:r>
            <a:r>
              <a:rPr lang="ru-RU" sz="3200" b="1" dirty="0" smtClean="0"/>
              <a:t> на </a:t>
            </a:r>
            <a:r>
              <a:rPr lang="ru-RU" sz="3200" b="1" dirty="0" err="1" smtClean="0"/>
              <a:t>скаме́йке</a:t>
            </a:r>
            <a:r>
              <a:rPr lang="ru-RU" sz="3200" b="1" dirty="0" smtClean="0"/>
              <a:t>? </a:t>
            </a:r>
          </a:p>
          <a:p>
            <a:pPr marL="571500" indent="-571500">
              <a:buFontTx/>
              <a:buChar char="-"/>
            </a:pPr>
            <a:r>
              <a:rPr lang="ru-RU" sz="3200" b="1" dirty="0" err="1" smtClean="0"/>
              <a:t>Ба́бушка</a:t>
            </a:r>
            <a:r>
              <a:rPr lang="ru-RU" sz="3200" b="1" dirty="0" smtClean="0"/>
              <a:t> и </a:t>
            </a:r>
            <a:r>
              <a:rPr lang="ru-RU" sz="3200" b="1" dirty="0" err="1" smtClean="0"/>
              <a:t>де́вочка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сидя́т</a:t>
            </a:r>
            <a:r>
              <a:rPr lang="ru-RU" sz="3200" b="1" dirty="0" smtClean="0"/>
              <a:t> на </a:t>
            </a:r>
            <a:r>
              <a:rPr lang="ru-RU" sz="3200" b="1" dirty="0" err="1" smtClean="0"/>
              <a:t>скаме́йке</a:t>
            </a:r>
            <a:r>
              <a:rPr lang="ru-RU" sz="3200" b="1" dirty="0" smtClean="0"/>
              <a:t>.</a:t>
            </a:r>
            <a:endParaRPr lang="ru-RU" sz="3200" b="1" dirty="0"/>
          </a:p>
        </p:txBody>
      </p:sp>
      <p:pic>
        <p:nvPicPr>
          <p:cNvPr id="2053" name="Picture 5" descr="C:\Users\Дарья\Downloads\Презентация (1)\Презентация\262563-P4RQJ0-11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45" t="16797" r="67515" b="53894"/>
          <a:stretch/>
        </p:blipFill>
        <p:spPr bwMode="auto">
          <a:xfrm>
            <a:off x="1285103" y="786277"/>
            <a:ext cx="3212757" cy="2791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29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3074" name="Picture 2" descr="C:\Users\Дарья\Documents\ЦТ ПсковГУ\Онлайн-Мактаб\2 класс\Новая папка (2)\5345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130" y="1576361"/>
            <a:ext cx="6055329" cy="4554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7828" y="1768839"/>
            <a:ext cx="364261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rgbClr val="00B050"/>
                </a:solidFill>
              </a:rPr>
              <a:t>собира́ть</a:t>
            </a:r>
            <a:endParaRPr lang="ru-RU" sz="4000" b="1" dirty="0" smtClean="0">
              <a:solidFill>
                <a:srgbClr val="00B050"/>
              </a:solidFill>
            </a:endParaRPr>
          </a:p>
          <a:p>
            <a:r>
              <a:rPr lang="ru-RU" sz="3600" b="1" dirty="0" smtClean="0"/>
              <a:t>я </a:t>
            </a:r>
            <a:r>
              <a:rPr lang="ru-RU" sz="3600" b="1" dirty="0" err="1" smtClean="0"/>
              <a:t>собира́</a:t>
            </a:r>
            <a:r>
              <a:rPr lang="ru-RU" sz="3600" b="1" dirty="0" err="1" smtClean="0">
                <a:solidFill>
                  <a:srgbClr val="00B050"/>
                </a:solidFill>
              </a:rPr>
              <a:t>ю</a:t>
            </a:r>
            <a:endParaRPr lang="ru-RU" sz="3600" b="1" dirty="0" smtClean="0">
              <a:solidFill>
                <a:srgbClr val="00B050"/>
              </a:solidFill>
            </a:endParaRPr>
          </a:p>
          <a:p>
            <a:r>
              <a:rPr lang="ru-RU" sz="3600" b="1" dirty="0" smtClean="0"/>
              <a:t>ты </a:t>
            </a:r>
            <a:r>
              <a:rPr lang="ru-RU" sz="3600" b="1" dirty="0" err="1" smtClean="0"/>
              <a:t>собира́</a:t>
            </a:r>
            <a:r>
              <a:rPr lang="ru-RU" sz="3600" b="1" dirty="0" err="1" smtClean="0">
                <a:solidFill>
                  <a:srgbClr val="00B050"/>
                </a:solidFill>
              </a:rPr>
              <a:t>ешь</a:t>
            </a:r>
            <a:endParaRPr lang="ru-RU" sz="3600" b="1" dirty="0" smtClean="0">
              <a:solidFill>
                <a:srgbClr val="00B050"/>
              </a:solidFill>
            </a:endParaRPr>
          </a:p>
          <a:p>
            <a:r>
              <a:rPr lang="ru-RU" sz="3600" b="1" dirty="0" smtClean="0"/>
              <a:t>он/она </a:t>
            </a:r>
            <a:r>
              <a:rPr lang="ru-RU" sz="3600" b="1" dirty="0" err="1" smtClean="0"/>
              <a:t>собира́</a:t>
            </a:r>
            <a:r>
              <a:rPr lang="ru-RU" sz="3600" b="1" dirty="0" err="1" smtClean="0">
                <a:solidFill>
                  <a:srgbClr val="00B050"/>
                </a:solidFill>
              </a:rPr>
              <a:t>ет</a:t>
            </a:r>
            <a:endParaRPr lang="ru-RU" sz="3600" b="1" dirty="0" smtClean="0">
              <a:solidFill>
                <a:srgbClr val="00B050"/>
              </a:solidFill>
            </a:endParaRPr>
          </a:p>
          <a:p>
            <a:r>
              <a:rPr lang="ru-RU" sz="3600" b="1" dirty="0" smtClean="0"/>
              <a:t>мы </a:t>
            </a:r>
            <a:r>
              <a:rPr lang="ru-RU" sz="3600" b="1" dirty="0" err="1" smtClean="0"/>
              <a:t>собира́</a:t>
            </a:r>
            <a:r>
              <a:rPr lang="ru-RU" sz="3600" b="1" dirty="0" err="1" smtClean="0">
                <a:solidFill>
                  <a:srgbClr val="00B050"/>
                </a:solidFill>
              </a:rPr>
              <a:t>ем</a:t>
            </a:r>
            <a:endParaRPr lang="ru-RU" sz="3600" b="1" dirty="0" smtClean="0">
              <a:solidFill>
                <a:srgbClr val="00B050"/>
              </a:solidFill>
            </a:endParaRPr>
          </a:p>
          <a:p>
            <a:r>
              <a:rPr lang="ru-RU" sz="3600" b="1" dirty="0" smtClean="0"/>
              <a:t>вы </a:t>
            </a:r>
            <a:r>
              <a:rPr lang="ru-RU" sz="3600" b="1" dirty="0" err="1" smtClean="0"/>
              <a:t>собира́</a:t>
            </a:r>
            <a:r>
              <a:rPr lang="ru-RU" sz="3600" b="1" dirty="0" err="1" smtClean="0">
                <a:solidFill>
                  <a:srgbClr val="00B050"/>
                </a:solidFill>
              </a:rPr>
              <a:t>ете</a:t>
            </a:r>
            <a:endParaRPr lang="ru-RU" sz="3600" b="1" dirty="0" smtClean="0">
              <a:solidFill>
                <a:srgbClr val="00B050"/>
              </a:solidFill>
            </a:endParaRPr>
          </a:p>
          <a:p>
            <a:r>
              <a:rPr lang="ru-RU" sz="3600" b="1" dirty="0" smtClean="0"/>
              <a:t>они </a:t>
            </a:r>
            <a:r>
              <a:rPr lang="ru-RU" sz="3600" b="1" dirty="0" err="1" smtClean="0"/>
              <a:t>собира́</a:t>
            </a:r>
            <a:r>
              <a:rPr lang="ru-RU" sz="3600" b="1" dirty="0" err="1" smtClean="0">
                <a:solidFill>
                  <a:srgbClr val="00B050"/>
                </a:solidFill>
              </a:rPr>
              <a:t>ют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99488" y="1768838"/>
            <a:ext cx="364261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rgbClr val="00B050"/>
                </a:solidFill>
              </a:rPr>
              <a:t>помога́ть</a:t>
            </a:r>
            <a:endParaRPr lang="ru-RU" sz="4000" b="1" dirty="0" smtClean="0">
              <a:solidFill>
                <a:srgbClr val="00B050"/>
              </a:solidFill>
            </a:endParaRPr>
          </a:p>
          <a:p>
            <a:r>
              <a:rPr lang="ru-RU" sz="3600" b="1" dirty="0" smtClean="0"/>
              <a:t>я </a:t>
            </a:r>
            <a:r>
              <a:rPr lang="ru-RU" sz="3600" b="1" dirty="0" err="1" smtClean="0"/>
              <a:t>помога́</a:t>
            </a:r>
            <a:r>
              <a:rPr lang="ru-RU" sz="3600" b="1" dirty="0" err="1" smtClean="0">
                <a:solidFill>
                  <a:srgbClr val="00B050"/>
                </a:solidFill>
              </a:rPr>
              <a:t>ю</a:t>
            </a:r>
            <a:endParaRPr lang="ru-RU" sz="3600" b="1" dirty="0" smtClean="0">
              <a:solidFill>
                <a:srgbClr val="00B050"/>
              </a:solidFill>
            </a:endParaRPr>
          </a:p>
          <a:p>
            <a:r>
              <a:rPr lang="ru-RU" sz="3600" b="1" dirty="0" smtClean="0"/>
              <a:t>ты </a:t>
            </a:r>
            <a:r>
              <a:rPr lang="ru-RU" sz="3600" b="1" dirty="0" err="1" smtClean="0"/>
              <a:t>помога́</a:t>
            </a:r>
            <a:r>
              <a:rPr lang="ru-RU" sz="3600" b="1" dirty="0" err="1" smtClean="0">
                <a:solidFill>
                  <a:srgbClr val="00B050"/>
                </a:solidFill>
              </a:rPr>
              <a:t>ешь</a:t>
            </a:r>
            <a:endParaRPr lang="ru-RU" sz="3600" b="1" dirty="0" smtClean="0">
              <a:solidFill>
                <a:srgbClr val="00B050"/>
              </a:solidFill>
            </a:endParaRPr>
          </a:p>
          <a:p>
            <a:r>
              <a:rPr lang="ru-RU" sz="3600" b="1" dirty="0" smtClean="0"/>
              <a:t>он/она </a:t>
            </a:r>
            <a:r>
              <a:rPr lang="ru-RU" sz="3600" b="1" dirty="0" err="1" smtClean="0"/>
              <a:t>помога́</a:t>
            </a:r>
            <a:r>
              <a:rPr lang="ru-RU" sz="3600" b="1" dirty="0" err="1" smtClean="0">
                <a:solidFill>
                  <a:srgbClr val="00B050"/>
                </a:solidFill>
              </a:rPr>
              <a:t>ет</a:t>
            </a:r>
            <a:endParaRPr lang="ru-RU" sz="3600" b="1" dirty="0" smtClean="0">
              <a:solidFill>
                <a:srgbClr val="00B050"/>
              </a:solidFill>
            </a:endParaRPr>
          </a:p>
          <a:p>
            <a:r>
              <a:rPr lang="ru-RU" sz="3600" b="1" dirty="0" smtClean="0"/>
              <a:t>мы </a:t>
            </a:r>
            <a:r>
              <a:rPr lang="ru-RU" sz="3600" b="1" dirty="0" err="1" smtClean="0"/>
              <a:t>помога́</a:t>
            </a:r>
            <a:r>
              <a:rPr lang="ru-RU" sz="3600" b="1" dirty="0" err="1" smtClean="0">
                <a:solidFill>
                  <a:srgbClr val="00B050"/>
                </a:solidFill>
              </a:rPr>
              <a:t>ем</a:t>
            </a:r>
            <a:endParaRPr lang="ru-RU" sz="3600" b="1" dirty="0" smtClean="0">
              <a:solidFill>
                <a:srgbClr val="00B050"/>
              </a:solidFill>
            </a:endParaRPr>
          </a:p>
          <a:p>
            <a:r>
              <a:rPr lang="ru-RU" sz="3600" b="1" dirty="0" smtClean="0"/>
              <a:t>вы </a:t>
            </a:r>
            <a:r>
              <a:rPr lang="ru-RU" sz="3600" b="1" dirty="0" err="1" smtClean="0"/>
              <a:t>помога́</a:t>
            </a:r>
            <a:r>
              <a:rPr lang="ru-RU" sz="3600" b="1" dirty="0" err="1" smtClean="0">
                <a:solidFill>
                  <a:srgbClr val="00B050"/>
                </a:solidFill>
              </a:rPr>
              <a:t>ете</a:t>
            </a:r>
            <a:endParaRPr lang="ru-RU" sz="3600" b="1" dirty="0" smtClean="0">
              <a:solidFill>
                <a:srgbClr val="00B050"/>
              </a:solidFill>
            </a:endParaRPr>
          </a:p>
          <a:p>
            <a:r>
              <a:rPr lang="ru-RU" sz="3600" b="1" dirty="0" smtClean="0"/>
              <a:t>они </a:t>
            </a:r>
            <a:r>
              <a:rPr lang="ru-RU" sz="3600" b="1" dirty="0" err="1" smtClean="0"/>
              <a:t>помога́</a:t>
            </a:r>
            <a:r>
              <a:rPr lang="ru-RU" sz="3600" b="1" dirty="0" err="1" smtClean="0">
                <a:solidFill>
                  <a:srgbClr val="00B050"/>
                </a:solidFill>
              </a:rPr>
              <a:t>ют</a:t>
            </a:r>
            <a:endParaRPr lang="ru-RU" sz="3600" b="1" dirty="0">
              <a:solidFill>
                <a:srgbClr val="00B050"/>
              </a:solidFill>
            </a:endParaRPr>
          </a:p>
        </p:txBody>
      </p:sp>
      <p:pic>
        <p:nvPicPr>
          <p:cNvPr id="10" name="Picture 4" descr="C:\Users\Дарья\Downloads\Презентация (1)\Презентация\APPLE-GREE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69" y="677108"/>
            <a:ext cx="745901" cy="74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Дарья\Downloads\Презентация (1)\Презентация\APPLE-GREE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32256">
            <a:off x="8230376" y="399842"/>
            <a:ext cx="1158165" cy="115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8764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80118" y="0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</a:t>
            </a:r>
          </a:p>
        </p:txBody>
      </p:sp>
      <p:pic>
        <p:nvPicPr>
          <p:cNvPr id="4098" name="Picture 2" descr="C:\Users\Дарья\Downloads\Презентация (1)\Презентация\417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153" y="1551976"/>
            <a:ext cx="4534161" cy="4534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Дарья\Documents\ЦТ ПсковГУ\Онлайн-Мактаб\2 класс\Новая папка (2)\9696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43" y="2000250"/>
            <a:ext cx="3880898" cy="321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Дарья\Downloads\Презентация (1)\Презентация\38-7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16" b="100000" l="9986" r="89944">
                        <a14:backgroundMark x1="56329" y1="66224" x2="59072" y2="64286"/>
                        <a14:backgroundMark x1="34740" y1="61531" x2="35302" y2="62245"/>
                        <a14:backgroundMark x1="62869" y1="63776" x2="62869" y2="63163"/>
                        <a14:backgroundMark x1="74262" y1="21429" x2="74684" y2="20816"/>
                        <a14:backgroundMark x1="82841" y1="51633" x2="83755" y2="51735"/>
                        <a14:backgroundMark x1="40295" y1="63980" x2="40717" y2="641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1956" y="1805665"/>
            <a:ext cx="5183355" cy="3572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0342" y="5448300"/>
            <a:ext cx="37058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Е К М А С А Й К</a:t>
            </a:r>
            <a:endParaRPr lang="ru-RU" sz="4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316293" y="5460861"/>
            <a:ext cx="37058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Л Я Н О Б Я</a:t>
            </a:r>
            <a:endParaRPr lang="ru-RU" sz="4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080691" y="5460861"/>
            <a:ext cx="37058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Е Р Е Д О В</a:t>
            </a:r>
            <a:endParaRPr lang="ru-RU" sz="4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08917" y="5454372"/>
            <a:ext cx="37058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С К А М Е Й К А</a:t>
            </a:r>
            <a:endParaRPr lang="ru-RU" sz="4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338172" y="5460861"/>
            <a:ext cx="37058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Я Б Л О Н Я</a:t>
            </a:r>
            <a:endParaRPr lang="ru-RU" sz="4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8033066" y="5451336"/>
            <a:ext cx="37058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Д Е Р Е В О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851052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5122" name="Picture 2" descr="C:\Users\Дарья\Documents\ЦТ ПсковГУ\Онлайн-Мактаб\2 класс\Новая папка (2)\567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2" y="1354217"/>
            <a:ext cx="5019675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Дарья\Downloads\Презентация\Презентация\mehmondostlik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622" y="268672"/>
            <a:ext cx="6688666" cy="369494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ьная выноска 2"/>
          <p:cNvSpPr/>
          <p:nvPr/>
        </p:nvSpPr>
        <p:spPr>
          <a:xfrm>
            <a:off x="5836356" y="2846527"/>
            <a:ext cx="4064000" cy="1684118"/>
          </a:xfrm>
          <a:prstGeom prst="wedgeEllipseCallout">
            <a:avLst>
              <a:gd name="adj1" fmla="val -41268"/>
              <a:gd name="adj2" fmla="val -95448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3200" b="1" dirty="0">
                <a:solidFill>
                  <a:prstClr val="black"/>
                </a:solidFill>
              </a:rPr>
              <a:t>Спасибо, было </a:t>
            </a:r>
            <a:r>
              <a:rPr lang="ru-RU" sz="3200" b="1" dirty="0" smtClean="0">
                <a:solidFill>
                  <a:prstClr val="black"/>
                </a:solidFill>
              </a:rPr>
              <a:t>очень вкусно!</a:t>
            </a:r>
            <a:endParaRPr lang="ru-RU" sz="3200" b="1" dirty="0">
              <a:solidFill>
                <a:prstClr val="black"/>
              </a:solidFill>
            </a:endParaRPr>
          </a:p>
        </p:txBody>
      </p:sp>
      <p:pic>
        <p:nvPicPr>
          <p:cNvPr id="5124" name="Picture 4" descr="C:\Users\Дарья\Downloads\Презентация\Презентация\_01-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86" r="51692"/>
          <a:stretch/>
        </p:blipFill>
        <p:spPr bwMode="auto">
          <a:xfrm>
            <a:off x="881093" y="3688586"/>
            <a:ext cx="3552752" cy="293144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вальная выноска 9"/>
          <p:cNvSpPr/>
          <p:nvPr/>
        </p:nvSpPr>
        <p:spPr>
          <a:xfrm>
            <a:off x="4163021" y="4530645"/>
            <a:ext cx="3602345" cy="1938185"/>
          </a:xfrm>
          <a:prstGeom prst="wedgeEllipseCallout">
            <a:avLst>
              <a:gd name="adj1" fmla="val -65480"/>
              <a:gd name="adj2" fmla="val -1706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prstClr val="black"/>
                </a:solidFill>
              </a:rPr>
              <a:t>Дай мне, пожалуйста, карандаш.</a:t>
            </a:r>
            <a:endParaRPr lang="ru-RU" sz="3200" b="1" dirty="0">
              <a:solidFill>
                <a:prstClr val="black"/>
              </a:solidFill>
            </a:endParaRPr>
          </a:p>
        </p:txBody>
      </p:sp>
      <p:pic>
        <p:nvPicPr>
          <p:cNvPr id="11" name="Picture 5" descr="C:\Users\Дарья\Downloads\Презентация\Презентация\_01-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1" r="19456"/>
          <a:stretch/>
        </p:blipFill>
        <p:spPr bwMode="auto">
          <a:xfrm>
            <a:off x="5507632" y="680423"/>
            <a:ext cx="6316231" cy="602077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Овальная выноска 12"/>
          <p:cNvSpPr/>
          <p:nvPr/>
        </p:nvSpPr>
        <p:spPr>
          <a:xfrm>
            <a:off x="7450111" y="268672"/>
            <a:ext cx="4503190" cy="2577855"/>
          </a:xfrm>
          <a:prstGeom prst="wedgeEllipseCallout">
            <a:avLst>
              <a:gd name="adj1" fmla="val 15250"/>
              <a:gd name="adj2" fmla="val 7342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prstClr val="black"/>
                </a:solidFill>
              </a:rPr>
              <a:t>Извините, я забыла тетрадь с домашним заданием.</a:t>
            </a:r>
            <a:endParaRPr lang="ru-RU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726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0" grpId="0" animBg="1"/>
      <p:bldP spid="10" grpId="1" animBg="1"/>
      <p:bldP spid="1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7284</TotalTime>
  <Words>224</Words>
  <Application>Microsoft Office PowerPoint</Application>
  <PresentationFormat>Произвольный</PresentationFormat>
  <Paragraphs>70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Русский язык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User</dc:creator>
  <cp:lastModifiedBy>Дарья</cp:lastModifiedBy>
  <cp:revision>758</cp:revision>
  <dcterms:created xsi:type="dcterms:W3CDTF">2021-03-15T14:27:32Z</dcterms:created>
  <dcterms:modified xsi:type="dcterms:W3CDTF">2021-10-12T02:33:10Z</dcterms:modified>
</cp:coreProperties>
</file>