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360" r:id="rId3"/>
    <p:sldId id="346" r:id="rId4"/>
    <p:sldId id="405" r:id="rId5"/>
    <p:sldId id="401" r:id="rId6"/>
    <p:sldId id="408" r:id="rId7"/>
    <p:sldId id="402" r:id="rId8"/>
    <p:sldId id="407" r:id="rId9"/>
    <p:sldId id="406" r:id="rId10"/>
    <p:sldId id="32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C2"/>
    <a:srgbClr val="ED1E24"/>
    <a:srgbClr val="EE2A76"/>
    <a:srgbClr val="DFDCEF"/>
    <a:srgbClr val="9896BD"/>
    <a:srgbClr val="ABB0B6"/>
    <a:srgbClr val="EBF7F7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8580" autoAdjust="0"/>
  </p:normalViewPr>
  <p:slideViewPr>
    <p:cSldViewPr snapToGrid="0">
      <p:cViewPr>
        <p:scale>
          <a:sx n="55" d="100"/>
          <a:sy n="55" d="100"/>
        </p:scale>
        <p:origin x="-2040" y="-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рья\Downloads\Презентация (1)\Презентация\25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9" r="51831" b="52861"/>
          <a:stretch/>
        </p:blipFill>
        <p:spPr bwMode="auto">
          <a:xfrm>
            <a:off x="2577052" y="2845507"/>
            <a:ext cx="7026396" cy="4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3963" y="844959"/>
            <a:ext cx="9592574" cy="2000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631" y="3235398"/>
            <a:ext cx="4975322" cy="16351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комнате»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1831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3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ко́мната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ковёр</a:t>
            </a: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све́тлая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 полу́</a:t>
            </a: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ва́за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дива́н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Напишите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6146" name="Picture 2" descr="C:\Users\Дарья\Documents\ЦТ ПсковГУ\Онлайн-Мактаб\2 класс\Новая папка (2)\3534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51"/>
          <a:stretch/>
        </p:blipFill>
        <p:spPr bwMode="auto">
          <a:xfrm>
            <a:off x="609050" y="2764681"/>
            <a:ext cx="11136312" cy="11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1828" y="3198805"/>
            <a:ext cx="845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288FC2"/>
                </a:solidFill>
              </a:rPr>
              <a:t>ма́ма</a:t>
            </a:r>
            <a:r>
              <a:rPr lang="ru-RU" sz="3600" b="1" dirty="0">
                <a:solidFill>
                  <a:srgbClr val="288FC2"/>
                </a:solidFill>
              </a:rPr>
              <a:t>, </a:t>
            </a:r>
            <a:r>
              <a:rPr lang="ru-RU" sz="3600" b="1" dirty="0" err="1" smtClean="0">
                <a:solidFill>
                  <a:srgbClr val="288FC2"/>
                </a:solidFill>
              </a:rPr>
              <a:t>па́па</a:t>
            </a:r>
            <a:r>
              <a:rPr lang="ru-RU" sz="3600" b="1" dirty="0">
                <a:solidFill>
                  <a:srgbClr val="288FC2"/>
                </a:solidFill>
              </a:rPr>
              <a:t>, </a:t>
            </a:r>
            <a:r>
              <a:rPr lang="ru-RU" sz="3600" b="1" dirty="0" err="1" smtClean="0">
                <a:solidFill>
                  <a:srgbClr val="288FC2"/>
                </a:solidFill>
              </a:rPr>
              <a:t>ба́бушка</a:t>
            </a:r>
            <a:r>
              <a:rPr lang="ru-RU" sz="3600" b="1" dirty="0">
                <a:solidFill>
                  <a:srgbClr val="288FC2"/>
                </a:solidFill>
              </a:rPr>
              <a:t>, </a:t>
            </a:r>
            <a:r>
              <a:rPr lang="ru-RU" sz="3600" b="1" dirty="0" err="1" smtClean="0">
                <a:solidFill>
                  <a:srgbClr val="288FC2"/>
                </a:solidFill>
              </a:rPr>
              <a:t>де́душка</a:t>
            </a:r>
            <a:r>
              <a:rPr lang="ru-RU" sz="3600" b="1" dirty="0">
                <a:solidFill>
                  <a:srgbClr val="288FC2"/>
                </a:solidFill>
              </a:rPr>
              <a:t>, брат, </a:t>
            </a:r>
            <a:r>
              <a:rPr lang="ru-RU" sz="3600" b="1" dirty="0" smtClean="0">
                <a:solidFill>
                  <a:srgbClr val="288FC2"/>
                </a:solidFill>
              </a:rPr>
              <a:t>сестра́, </a:t>
            </a:r>
            <a:r>
              <a:rPr lang="ru-RU" sz="3600" b="1" dirty="0">
                <a:solidFill>
                  <a:srgbClr val="288FC2"/>
                </a:solidFill>
              </a:rPr>
              <a:t>друг, </a:t>
            </a:r>
            <a:r>
              <a:rPr lang="ru-RU" sz="3600" b="1" dirty="0" err="1" smtClean="0">
                <a:solidFill>
                  <a:srgbClr val="288FC2"/>
                </a:solidFill>
              </a:rPr>
              <a:t>подру́га</a:t>
            </a:r>
            <a:r>
              <a:rPr lang="ru-RU" sz="3600" b="1" dirty="0">
                <a:solidFill>
                  <a:srgbClr val="288FC2"/>
                </a:solidFill>
              </a:rPr>
              <a:t>…</a:t>
            </a:r>
          </a:p>
        </p:txBody>
      </p:sp>
      <p:pic>
        <p:nvPicPr>
          <p:cNvPr id="6" name="Picture 2" descr="C:\Users\Дарья\Documents\ЦТ ПсковГУ\Онлайн-Мактаб\2 класс\Новая папка (2)\3534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 b="54703"/>
          <a:stretch/>
        </p:blipFill>
        <p:spPr bwMode="auto">
          <a:xfrm>
            <a:off x="609050" y="4570589"/>
            <a:ext cx="11136312" cy="11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1828" y="4937408"/>
            <a:ext cx="845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288FC2"/>
                </a:solidFill>
              </a:rPr>
              <a:t>пена́л</a:t>
            </a:r>
            <a:r>
              <a:rPr lang="ru-RU" sz="3600" b="1" dirty="0">
                <a:solidFill>
                  <a:srgbClr val="288FC2"/>
                </a:solidFill>
              </a:rPr>
              <a:t>, </a:t>
            </a:r>
            <a:r>
              <a:rPr lang="ru-RU" sz="3600" b="1" dirty="0" err="1" smtClean="0">
                <a:solidFill>
                  <a:srgbClr val="288FC2"/>
                </a:solidFill>
              </a:rPr>
              <a:t>каранда́ш</a:t>
            </a:r>
            <a:r>
              <a:rPr lang="ru-RU" sz="3600" b="1" dirty="0">
                <a:solidFill>
                  <a:srgbClr val="288FC2"/>
                </a:solidFill>
              </a:rPr>
              <a:t>, </a:t>
            </a:r>
            <a:r>
              <a:rPr lang="ru-RU" sz="3600" b="1" dirty="0" err="1" smtClean="0">
                <a:solidFill>
                  <a:srgbClr val="288FC2"/>
                </a:solidFill>
              </a:rPr>
              <a:t>ру́чка</a:t>
            </a:r>
            <a:r>
              <a:rPr lang="ru-RU" sz="3600" b="1" dirty="0">
                <a:solidFill>
                  <a:srgbClr val="288FC2"/>
                </a:solidFill>
              </a:rPr>
              <a:t>, </a:t>
            </a:r>
            <a:r>
              <a:rPr lang="ru-RU" sz="3600" b="1" dirty="0" err="1" smtClean="0">
                <a:solidFill>
                  <a:srgbClr val="288FC2"/>
                </a:solidFill>
              </a:rPr>
              <a:t>ку́кла</a:t>
            </a:r>
            <a:r>
              <a:rPr lang="ru-RU" sz="3600" b="1" dirty="0">
                <a:solidFill>
                  <a:srgbClr val="288FC2"/>
                </a:solidFill>
              </a:rPr>
              <a:t>, </a:t>
            </a:r>
            <a:r>
              <a:rPr lang="ru-RU" sz="3600" b="1" dirty="0" err="1" smtClean="0">
                <a:solidFill>
                  <a:srgbClr val="288FC2"/>
                </a:solidFill>
              </a:rPr>
              <a:t>портфе́ль</a:t>
            </a:r>
            <a:r>
              <a:rPr lang="ru-RU" sz="3600" b="1" dirty="0">
                <a:solidFill>
                  <a:srgbClr val="288FC2"/>
                </a:solidFill>
              </a:rPr>
              <a:t>, </a:t>
            </a:r>
            <a:r>
              <a:rPr lang="ru-RU" sz="3600" b="1" dirty="0" err="1" smtClean="0">
                <a:solidFill>
                  <a:srgbClr val="288FC2"/>
                </a:solidFill>
              </a:rPr>
              <a:t>я́блоко</a:t>
            </a:r>
            <a:r>
              <a:rPr lang="ru-RU" sz="3600" b="1" dirty="0">
                <a:solidFill>
                  <a:srgbClr val="288FC2"/>
                </a:solidFill>
              </a:rPr>
              <a:t>, дом, </a:t>
            </a:r>
            <a:r>
              <a:rPr lang="ru-RU" sz="3600" b="1" dirty="0" err="1" smtClean="0">
                <a:solidFill>
                  <a:srgbClr val="288FC2"/>
                </a:solidFill>
              </a:rPr>
              <a:t>йо́гурт</a:t>
            </a:r>
            <a:r>
              <a:rPr lang="ru-RU" sz="3600" b="1" dirty="0">
                <a:solidFill>
                  <a:srgbClr val="288FC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62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Ко́мната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арья\Documents\ЦТ ПсковГУ\Онлайн-Мактаб\2 класс\Новая папка (2)\08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6" y="2120254"/>
            <a:ext cx="11312647" cy="39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47060" y="4935262"/>
            <a:ext cx="184435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ковёр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7566" y="4935262"/>
            <a:ext cx="174478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дива́н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862" y="4935262"/>
            <a:ext cx="257950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телеви́зор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396403" y="719882"/>
            <a:ext cx="3139604" cy="11548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</a:rPr>
              <a:t>спра́ва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2586" y="693479"/>
            <a:ext cx="3315784" cy="1198527"/>
            <a:chOff x="1453447" y="876375"/>
            <a:chExt cx="2280614" cy="840868"/>
          </a:xfrm>
        </p:grpSpPr>
        <p:sp>
          <p:nvSpPr>
            <p:cNvPr id="14" name="Стрелка вправо 13"/>
            <p:cNvSpPr/>
            <p:nvPr/>
          </p:nvSpPr>
          <p:spPr>
            <a:xfrm rot="10800000">
              <a:off x="1453447" y="876375"/>
              <a:ext cx="2280614" cy="840868"/>
            </a:xfrm>
            <a:prstGeom prst="rightArrow">
              <a:avLst>
                <a:gd name="adj1" fmla="val 50000"/>
                <a:gd name="adj2" fmla="val 4589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40458" y="1016867"/>
              <a:ext cx="1893603" cy="583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   </a:t>
              </a:r>
              <a:r>
                <a:rPr lang="ru-RU" sz="4800" b="1" dirty="0" err="1" smtClean="0"/>
                <a:t>сле́ва</a:t>
              </a:r>
              <a:endParaRPr lang="ru-RU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65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Ко́мната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арья\Documents\ЦТ ПсковГУ\Онлайн-Мактаб\2 класс\Новая папка (2)\08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4" y="2513279"/>
            <a:ext cx="11260347" cy="39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78" y="707886"/>
            <a:ext cx="12192000" cy="230832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ru-RU" sz="3600" b="1" dirty="0" err="1" smtClean="0"/>
              <a:t>Э́то</a:t>
            </a:r>
            <a:r>
              <a:rPr lang="ru-RU" sz="3600" b="1" dirty="0" smtClean="0"/>
              <a:t> что?</a:t>
            </a:r>
            <a:br>
              <a:rPr lang="ru-RU" sz="3600" b="1" dirty="0" smtClean="0"/>
            </a:br>
            <a:r>
              <a:rPr lang="ru-RU" sz="3600" b="1" dirty="0" err="1" smtClean="0"/>
              <a:t>Ко́мната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кака́я</a:t>
            </a:r>
            <a:r>
              <a:rPr lang="ru-RU" sz="3600" b="1" dirty="0" smtClean="0"/>
              <a:t>?</a:t>
            </a:r>
            <a:br>
              <a:rPr lang="ru-RU" sz="3600" b="1" dirty="0" smtClean="0"/>
            </a:br>
            <a:endParaRPr lang="ru-RU" sz="3600" b="1" dirty="0" smtClean="0"/>
          </a:p>
          <a:p>
            <a:endParaRPr lang="ru-RU" sz="3600" b="1" dirty="0"/>
          </a:p>
          <a:p>
            <a:r>
              <a:rPr lang="ru-RU" sz="3600" b="1" dirty="0" smtClean="0"/>
              <a:t>Что </a:t>
            </a:r>
            <a:r>
              <a:rPr lang="ru-RU" sz="3600" b="1" dirty="0" smtClean="0"/>
              <a:t>есть в </a:t>
            </a:r>
            <a:r>
              <a:rPr lang="ru-RU" sz="3600" b="1" dirty="0" err="1" smtClean="0"/>
              <a:t>ко́мнате</a:t>
            </a:r>
            <a:r>
              <a:rPr lang="ru-RU" sz="3600" b="1" dirty="0" smtClean="0"/>
              <a:t>?</a:t>
            </a:r>
          </a:p>
          <a:p>
            <a:r>
              <a:rPr lang="ru-RU" sz="3600" b="1" dirty="0" smtClean="0"/>
              <a:t>Что </a:t>
            </a:r>
            <a:r>
              <a:rPr lang="ru-RU" sz="3600" b="1" dirty="0" smtClean="0"/>
              <a:t>есть на столе́?</a:t>
            </a:r>
            <a:br>
              <a:rPr lang="ru-RU" sz="3600" b="1" dirty="0" smtClean="0"/>
            </a:br>
            <a:r>
              <a:rPr lang="ru-RU" sz="3600" b="1" dirty="0" smtClean="0"/>
              <a:t>Что </a:t>
            </a:r>
            <a:r>
              <a:rPr lang="ru-RU" sz="3600" b="1" dirty="0" err="1" smtClean="0"/>
              <a:t>стои́т</a:t>
            </a:r>
            <a:r>
              <a:rPr lang="ru-RU" sz="3600" b="1" dirty="0" smtClean="0"/>
              <a:t> у окна́?</a:t>
            </a:r>
            <a:br>
              <a:rPr lang="ru-RU" sz="3600" b="1" dirty="0" smtClean="0"/>
            </a:br>
            <a:endParaRPr lang="ru-RU" sz="3600" b="1" dirty="0" smtClean="0"/>
          </a:p>
          <a:p>
            <a:r>
              <a:rPr lang="ru-RU" sz="3600" b="1" dirty="0" smtClean="0"/>
              <a:t>Что </a:t>
            </a:r>
            <a:r>
              <a:rPr lang="ru-RU" sz="3600" b="1" dirty="0" err="1" smtClean="0"/>
              <a:t>стои́т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дива́на</a:t>
            </a:r>
            <a:r>
              <a:rPr lang="ru-RU" sz="3600" b="1" dirty="0" smtClean="0"/>
              <a:t>?</a:t>
            </a:r>
            <a:br>
              <a:rPr lang="ru-RU" sz="3600" b="1" dirty="0" smtClean="0"/>
            </a:br>
            <a:r>
              <a:rPr lang="ru-RU" sz="3600" b="1" dirty="0" smtClean="0"/>
              <a:t>А что на полу́?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0410" y="2295598"/>
            <a:ext cx="347098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ую́тная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qulay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4884" y="5953179"/>
            <a:ext cx="184435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ковёр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74893" y="5599236"/>
            <a:ext cx="148667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ва́за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1620" y="4002988"/>
            <a:ext cx="174478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дива́н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398" y="3442011"/>
            <a:ext cx="174478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кре́сло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692" y="5114255"/>
            <a:ext cx="257950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телеви́зор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00252" y="2380182"/>
            <a:ext cx="171798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по́лка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107" y="3088068"/>
            <a:ext cx="148667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окно́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1682" y="3001963"/>
            <a:ext cx="461510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столе́ есть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ва́за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221" y="5228371"/>
            <a:ext cx="3102096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окна́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стои́т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телеви́зор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3277" y="3904932"/>
            <a:ext cx="3102096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дива́на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стои́т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кре́сло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7060" y="5330180"/>
            <a:ext cx="548937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полу́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лежи́т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ковёр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25958" y="0"/>
            <a:ext cx="7315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Соедини́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сло́во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карти́нкой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арья\Documents\ЦТ ПсковГУ\Онлайн-Мактаб\2 класс\Новая папка (2)\4637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27" y="782533"/>
            <a:ext cx="9559961" cy="59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4131325" y="1377108"/>
            <a:ext cx="1443210" cy="3117774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67481" y="2201538"/>
            <a:ext cx="978254" cy="927253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12257" y="2904781"/>
            <a:ext cx="3767357" cy="927253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96011" y="1916935"/>
            <a:ext cx="4870881" cy="1702106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512257" y="3481330"/>
            <a:ext cx="5452938" cy="930926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12257" y="2201538"/>
            <a:ext cx="2555502" cy="297088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64656" y="5442333"/>
            <a:ext cx="4705628" cy="488414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4" name="Picture 2" descr="C:\Users\Дарья\Documents\ЦТ ПсковГУ\Онлайн-Мактаб\2 класс\Новая папка (2)\98479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51805" r="3323" b="3277"/>
          <a:stretch/>
        </p:blipFill>
        <p:spPr bwMode="auto">
          <a:xfrm>
            <a:off x="1762699" y="3668618"/>
            <a:ext cx="10344840" cy="22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арья\Documents\ЦТ ПсковГУ\Онлайн-Мактаб\2 класс\Новая папка (2)\98479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2659" r="3306" b="55118"/>
          <a:stretch/>
        </p:blipFill>
        <p:spPr bwMode="auto">
          <a:xfrm>
            <a:off x="187287" y="1403364"/>
            <a:ext cx="10399924" cy="20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332" y="1261646"/>
            <a:ext cx="1038890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Посмотри́ и скажи́, что есть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ко́мнате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4098" name="Picture 2" descr="C:\Users\Дарья\Documents\ЦТ ПсковГУ\Онлайн-Мактаб\2 класс\Новая папка (2)\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7" y="2058930"/>
            <a:ext cx="6695741" cy="48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7084</TotalTime>
  <Words>133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735</cp:revision>
  <dcterms:created xsi:type="dcterms:W3CDTF">2021-03-15T14:27:32Z</dcterms:created>
  <dcterms:modified xsi:type="dcterms:W3CDTF">2021-10-11T02:45:09Z</dcterms:modified>
</cp:coreProperties>
</file>