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7" r:id="rId2"/>
    <p:sldId id="360" r:id="rId3"/>
    <p:sldId id="346" r:id="rId4"/>
    <p:sldId id="397" r:id="rId5"/>
    <p:sldId id="345" r:id="rId6"/>
    <p:sldId id="385" r:id="rId7"/>
    <p:sldId id="398" r:id="rId8"/>
    <p:sldId id="396" r:id="rId9"/>
    <p:sldId id="32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A5DA"/>
    <a:srgbClr val="ED1E24"/>
    <a:srgbClr val="EE2A76"/>
    <a:srgbClr val="DFDCEF"/>
    <a:srgbClr val="9896BD"/>
    <a:srgbClr val="ABB0B6"/>
    <a:srgbClr val="EBF7F7"/>
    <a:srgbClr val="288FC2"/>
    <a:srgbClr val="2BA1CB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44" d="100"/>
          <a:sy n="44" d="100"/>
        </p:scale>
        <p:origin x="-3012" y="-14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12.10.2021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8.png"/><Relationship Id="rId5" Type="http://schemas.openxmlformats.org/officeDocument/2006/relationships/image" Target="../media/image12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40433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 и моя семья»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01831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3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ма́ма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па́па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ба́бушка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де́душка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брат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сестра́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рья\Downloads\Презентация (1)\Презентация\69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09" t="2123" r="32959" b="50000"/>
          <a:stretch/>
        </p:blipFill>
        <p:spPr bwMode="auto">
          <a:xfrm>
            <a:off x="1753967" y="2204017"/>
            <a:ext cx="3107267" cy="436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39197" y="1519714"/>
            <a:ext cx="606465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rgbClr val="56A5DA"/>
                </a:solidFill>
                <a:ea typeface="+mj-ea"/>
                <a:cs typeface="+mj-cs"/>
              </a:rPr>
              <a:t>па́па</a:t>
            </a:r>
            <a:r>
              <a:rPr lang="ru-RU" sz="6600" b="1" dirty="0" smtClean="0">
                <a:solidFill>
                  <a:srgbClr val="56A5DA"/>
                </a:solidFill>
                <a:ea typeface="+mj-ea"/>
                <a:cs typeface="+mj-cs"/>
              </a:rPr>
              <a:t> и </a:t>
            </a:r>
            <a:r>
              <a:rPr lang="ru-RU" sz="6600" b="1" dirty="0" err="1" smtClean="0">
                <a:solidFill>
                  <a:srgbClr val="56A5DA"/>
                </a:solidFill>
                <a:ea typeface="+mj-ea"/>
                <a:cs typeface="+mj-cs"/>
              </a:rPr>
              <a:t>ма́ма</a:t>
            </a:r>
            <a:endParaRPr lang="ru-RU" sz="6600" b="1" dirty="0" smtClean="0">
              <a:solidFill>
                <a:srgbClr val="56A5DA"/>
              </a:solidFill>
              <a:ea typeface="+mj-ea"/>
              <a:cs typeface="+mj-cs"/>
            </a:endParaRPr>
          </a:p>
        </p:txBody>
      </p:sp>
      <p:pic>
        <p:nvPicPr>
          <p:cNvPr id="7" name="Picture 3" descr="C:\Users\Дарья\Downloads\Презентация (1)\Презентация\69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38" t="3792" r="2949" b="48331"/>
          <a:stretch/>
        </p:blipFill>
        <p:spPr bwMode="auto">
          <a:xfrm>
            <a:off x="7195820" y="2356417"/>
            <a:ext cx="3847319" cy="436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974609" y="835410"/>
            <a:ext cx="606465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rgbClr val="56A5DA"/>
                </a:solidFill>
                <a:ea typeface="+mj-ea"/>
                <a:cs typeface="+mj-cs"/>
              </a:rPr>
              <a:t>ба́бушка</a:t>
            </a:r>
            <a:r>
              <a:rPr lang="ru-RU" sz="6600" b="1" dirty="0" smtClean="0">
                <a:solidFill>
                  <a:srgbClr val="56A5DA"/>
                </a:solidFill>
                <a:ea typeface="+mj-ea"/>
                <a:cs typeface="+mj-cs"/>
              </a:rPr>
              <a:t> и </a:t>
            </a:r>
            <a:r>
              <a:rPr lang="ru-RU" sz="6600" b="1" dirty="0" err="1" smtClean="0">
                <a:solidFill>
                  <a:srgbClr val="56A5DA"/>
                </a:solidFill>
                <a:ea typeface="+mj-ea"/>
                <a:cs typeface="+mj-cs"/>
              </a:rPr>
              <a:t>де́душка</a:t>
            </a:r>
            <a:endParaRPr lang="ru-RU" sz="6600" b="1" dirty="0" smtClean="0">
              <a:solidFill>
                <a:srgbClr val="56A5DA"/>
              </a:solidFill>
              <a:ea typeface="+mj-ea"/>
              <a:cs typeface="+mj-cs"/>
            </a:endParaRPr>
          </a:p>
        </p:txBody>
      </p:sp>
      <p:pic>
        <p:nvPicPr>
          <p:cNvPr id="1028" name="Picture 4" descr="C:\Users\Дарья\Downloads\Презентация (1)\Презентация\25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45" b="77502"/>
          <a:stretch/>
        </p:blipFill>
        <p:spPr bwMode="auto">
          <a:xfrm>
            <a:off x="1945051" y="1893779"/>
            <a:ext cx="7733716" cy="4680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942281" y="1519714"/>
            <a:ext cx="606465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rgbClr val="56A5DA"/>
                </a:solidFill>
                <a:ea typeface="+mj-ea"/>
                <a:cs typeface="+mj-cs"/>
              </a:rPr>
              <a:t>брат и сестра́</a:t>
            </a:r>
          </a:p>
        </p:txBody>
      </p:sp>
    </p:spTree>
    <p:extLst>
      <p:ext uri="{BB962C8B-B14F-4D97-AF65-F5344CB8AC3E}">
        <p14:creationId xmlns:p14="http://schemas.microsoft.com/office/powerpoint/2010/main" val="38619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8" grpId="0"/>
      <p:bldP spid="8" grpId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арья\Downloads\Презентация (1)\Презентация\mehmondostlik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072" y="1"/>
            <a:ext cx="129296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3316162"/>
            <a:ext cx="2219925" cy="92333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па́па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99488" y="268162"/>
            <a:ext cx="3155639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де́душка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6290" y="2967336"/>
            <a:ext cx="2568515" cy="923330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solidFill>
                  <a:schemeClr val="accent1"/>
                </a:solidFill>
              </a:rPr>
              <a:t>Зумра́д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76544" y="254770"/>
            <a:ext cx="2568515" cy="1754326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сестра́ </a:t>
            </a:r>
            <a:r>
              <a:rPr lang="ru-RU" sz="5400" b="1" dirty="0" err="1" smtClean="0">
                <a:solidFill>
                  <a:schemeClr val="accent1"/>
                </a:solidFill>
              </a:rPr>
              <a:t>Озода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52688" y="268162"/>
            <a:ext cx="3155639" cy="923330"/>
          </a:xfrm>
          <a:prstGeom prst="rect">
            <a:avLst/>
          </a:prstGeom>
          <a:ln>
            <a:solidFill>
              <a:srgbClr val="ED1E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ба́бушка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30507" y="3715483"/>
            <a:ext cx="2219925" cy="923330"/>
          </a:xfrm>
          <a:prstGeom prst="rect">
            <a:avLst/>
          </a:prstGeom>
          <a:ln>
            <a:solidFill>
              <a:srgbClr val="ED1E24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ма́ма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" descr="C:\Users\Дарья\Documents\ЦТ ПсковГУ\Онлайн-Мактаб\2 класс\Новая папка (2)\645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" t="3701" r="4318" b="53526"/>
          <a:stretch/>
        </p:blipFill>
        <p:spPr bwMode="auto">
          <a:xfrm>
            <a:off x="852054" y="1305178"/>
            <a:ext cx="10332746" cy="22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cuments\ЦТ ПсковГУ\Онлайн-Мактаб\2 класс\Новая папка (2)\645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53006" r="2973" b="4815"/>
          <a:stretch/>
        </p:blipFill>
        <p:spPr bwMode="auto">
          <a:xfrm>
            <a:off x="999510" y="3799714"/>
            <a:ext cx="10339451" cy="2218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7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Picture 10" descr="C:\Users\Дарья\Documents\ЦТ ПсковГУ\Онлайн-Мактаб\2 класс\Новая папка (2)\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41"/>
          <a:stretch/>
        </p:blipFill>
        <p:spPr bwMode="auto">
          <a:xfrm>
            <a:off x="637768" y="2346386"/>
            <a:ext cx="1796711" cy="425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арья\Documents\ЦТ ПсковГУ\Онлайн-Мактаб\2 класс\Новая папка (2)\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546" y="1951334"/>
            <a:ext cx="2829441" cy="294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C:\Users\Дарья\Documents\ЦТ ПсковГУ\Онлайн-Мактаб\2 класс\Новая папка (2)\9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r="17581"/>
          <a:stretch/>
        </p:blipFill>
        <p:spPr bwMode="auto">
          <a:xfrm>
            <a:off x="6575766" y="2346386"/>
            <a:ext cx="1873429" cy="385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Дарья\Documents\ЦТ ПсковГУ\Онлайн-Мактаб\2 класс\Новая папка (2)\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228" y="677108"/>
            <a:ext cx="1981989" cy="364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-199596" y="1178202"/>
            <a:ext cx="363348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rgbClr val="56A5DA"/>
                </a:solidFill>
                <a:ea typeface="+mj-ea"/>
                <a:cs typeface="+mj-cs"/>
              </a:rPr>
              <a:t>врач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941523" y="4466790"/>
            <a:ext cx="363348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4800" b="1" dirty="0" err="1" smtClean="0">
                <a:solidFill>
                  <a:srgbClr val="56A5DA"/>
                </a:solidFill>
                <a:ea typeface="+mj-ea"/>
                <a:cs typeface="+mj-cs"/>
              </a:rPr>
              <a:t>учи́тельница</a:t>
            </a:r>
            <a:endParaRPr lang="ru-RU" sz="4800" b="1" dirty="0" smtClean="0">
              <a:solidFill>
                <a:srgbClr val="56A5DA"/>
              </a:solidFill>
              <a:ea typeface="+mj-ea"/>
              <a:cs typeface="+mj-cs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913451" y="977779"/>
            <a:ext cx="363348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5400" b="1" dirty="0" err="1" smtClean="0">
                <a:solidFill>
                  <a:srgbClr val="56A5DA"/>
                </a:solidFill>
                <a:ea typeface="+mj-ea"/>
                <a:cs typeface="+mj-cs"/>
              </a:rPr>
              <a:t>архите́ктор</a:t>
            </a:r>
            <a:endParaRPr lang="ru-RU" sz="5400" b="1" dirty="0" smtClean="0">
              <a:solidFill>
                <a:srgbClr val="56A5DA"/>
              </a:solidFill>
              <a:ea typeface="+mj-ea"/>
              <a:cs typeface="+mj-cs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558515" y="4209273"/>
            <a:ext cx="3633485" cy="13686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1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5400" b="1" dirty="0" err="1" smtClean="0">
                <a:solidFill>
                  <a:srgbClr val="56A5DA"/>
                </a:solidFill>
                <a:ea typeface="+mj-ea"/>
                <a:cs typeface="+mj-cs"/>
              </a:rPr>
              <a:t>бизнесме́н</a:t>
            </a:r>
            <a:endParaRPr lang="ru-RU" sz="5400" b="1" dirty="0" smtClean="0">
              <a:solidFill>
                <a:srgbClr val="56A5DA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778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605" y="2348345"/>
            <a:ext cx="11284527" cy="624786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4000" b="1" dirty="0" err="1" smtClean="0"/>
              <a:t>ба́бушка</a:t>
            </a:r>
            <a:endParaRPr lang="ru-RU" sz="4000" b="1" dirty="0" smtClean="0"/>
          </a:p>
          <a:p>
            <a:r>
              <a:rPr lang="ru-RU" sz="4000" b="1" dirty="0" err="1" smtClean="0"/>
              <a:t>ма́ма</a:t>
            </a:r>
            <a:endParaRPr lang="ru-RU" sz="4000" b="1" dirty="0" smtClean="0"/>
          </a:p>
          <a:p>
            <a:r>
              <a:rPr lang="ru-RU" sz="4000" b="1" dirty="0" err="1" smtClean="0"/>
              <a:t>де́душка</a:t>
            </a:r>
            <a:endParaRPr lang="ru-RU" sz="4000" b="1" dirty="0" smtClean="0"/>
          </a:p>
          <a:p>
            <a:r>
              <a:rPr lang="ru-RU" sz="4000" b="1" dirty="0" err="1" smtClean="0"/>
              <a:t>па́па</a:t>
            </a:r>
            <a:endParaRPr lang="ru-RU" sz="4000" b="1" dirty="0" smtClean="0"/>
          </a:p>
          <a:p>
            <a:r>
              <a:rPr lang="ru-RU" sz="4000" b="1" dirty="0" smtClean="0"/>
              <a:t>брат</a:t>
            </a:r>
          </a:p>
          <a:p>
            <a:r>
              <a:rPr lang="ru-RU" sz="4000" b="1" dirty="0" smtClean="0"/>
              <a:t>сестра́</a:t>
            </a:r>
          </a:p>
          <a:p>
            <a:endParaRPr lang="ru-RU" sz="4000" b="1" dirty="0" smtClean="0"/>
          </a:p>
          <a:p>
            <a:endParaRPr lang="ru-RU" sz="4000" b="1" dirty="0" smtClean="0"/>
          </a:p>
          <a:p>
            <a:endParaRPr lang="ru-RU" sz="4000" b="1" dirty="0" smtClean="0"/>
          </a:p>
          <a:p>
            <a:endParaRPr lang="ru-RU" sz="4000" b="1" dirty="0" smtClean="0"/>
          </a:p>
          <a:p>
            <a:endParaRPr lang="ru-RU" sz="4000" b="1" dirty="0" smtClean="0"/>
          </a:p>
          <a:p>
            <a:pPr algn="r"/>
            <a:r>
              <a:rPr lang="ru-RU" sz="4000" b="1" dirty="0" smtClean="0"/>
              <a:t>врач</a:t>
            </a:r>
          </a:p>
          <a:p>
            <a:pPr algn="r"/>
            <a:r>
              <a:rPr lang="ru-RU" sz="4000" b="1" dirty="0" err="1" smtClean="0"/>
              <a:t>учи́тельница</a:t>
            </a:r>
            <a:endParaRPr lang="ru-RU" sz="4000" b="1" dirty="0" smtClean="0"/>
          </a:p>
          <a:p>
            <a:pPr algn="r"/>
            <a:r>
              <a:rPr lang="ru-RU" sz="4000" b="1" dirty="0" err="1" smtClean="0"/>
              <a:t>архите́ктор</a:t>
            </a:r>
            <a:endParaRPr lang="ru-RU" sz="4000" b="1" dirty="0" smtClean="0"/>
          </a:p>
          <a:p>
            <a:pPr algn="r"/>
            <a:r>
              <a:rPr lang="ru-RU" sz="4000" b="1" dirty="0" err="1" smtClean="0"/>
              <a:t>бизнесме́н</a:t>
            </a:r>
            <a:endParaRPr lang="ru-RU" sz="4000" b="1" dirty="0"/>
          </a:p>
        </p:txBody>
      </p:sp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Дарья\Documents\ЦТ ПсковГУ\Онлайн-Мактаб\2 класс\Новая папка (2)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7" y="2033593"/>
            <a:ext cx="2060018" cy="214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арья\Documents\ЦТ ПсковГУ\Онлайн-Мактаб\2 класс\Новая папка (2)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595"/>
            <a:ext cx="1728002" cy="199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ocuments\ЦТ ПсковГУ\Онлайн-Мактаб\2 класс\Новая папка (2)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523" y="2139704"/>
            <a:ext cx="913736" cy="227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карти́нкой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3" name="Picture 5" descr="C:\Users\Дарья\Documents\ЦТ ПсковГУ\Онлайн-Мактаб\2 класс\Новая папка (2)\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929" y="4580173"/>
            <a:ext cx="1268218" cy="193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арья\Documents\ЦТ ПсковГУ\Онлайн-Мактаб\2 класс\Новая папка (2)\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082" y="2130242"/>
            <a:ext cx="1315493" cy="166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Дарья\Documents\ЦТ ПсковГУ\Онлайн-Мактаб\2 класс\Новая папка (2)\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110" y="218364"/>
            <a:ext cx="1411022" cy="259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Дарья\Documents\ЦТ ПсковГУ\Онлайн-Мактаб\2 класс\Новая папка (2)\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300" y="3681791"/>
            <a:ext cx="1073409" cy="29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Дарья\Documents\ЦТ ПсковГУ\Онлайн-Мактаб\2 класс\Новая папка (2)\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526" y="4413581"/>
            <a:ext cx="790683" cy="197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Дарья\Documents\ЦТ ПсковГУ\Онлайн-Мактаб\2 класс\Новая папка (2)\8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41"/>
          <a:stretch/>
        </p:blipFill>
        <p:spPr bwMode="auto">
          <a:xfrm>
            <a:off x="2776796" y="3798493"/>
            <a:ext cx="1193158" cy="282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Дарья\Documents\ЦТ ПсковГУ\Онлайн-Мактаб\2 класс\Новая папка (2)\9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r="17581"/>
          <a:stretch/>
        </p:blipFill>
        <p:spPr bwMode="auto">
          <a:xfrm>
            <a:off x="6532209" y="2291910"/>
            <a:ext cx="1397910" cy="287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82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рья\Downloads\Презентация (1)\Презентация\521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4943"/>
            <a:ext cx="5814759" cy="581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47356" y="1592551"/>
            <a:ext cx="6112524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6930</TotalTime>
  <Words>93</Words>
  <Application>Microsoft Office PowerPoint</Application>
  <PresentationFormat>Произвольный</PresentationFormat>
  <Paragraphs>53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711</cp:revision>
  <dcterms:created xsi:type="dcterms:W3CDTF">2021-03-15T14:27:32Z</dcterms:created>
  <dcterms:modified xsi:type="dcterms:W3CDTF">2021-10-12T17:28:30Z</dcterms:modified>
</cp:coreProperties>
</file>