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952" r:id="rId3"/>
    <p:sldId id="954" r:id="rId4"/>
    <p:sldId id="957" r:id="rId5"/>
    <p:sldId id="967" r:id="rId6"/>
    <p:sldId id="958" r:id="rId7"/>
    <p:sldId id="959" r:id="rId8"/>
    <p:sldId id="960" r:id="rId9"/>
    <p:sldId id="961" r:id="rId10"/>
    <p:sldId id="962" r:id="rId11"/>
    <p:sldId id="963" r:id="rId12"/>
    <p:sldId id="964" r:id="rId13"/>
    <p:sldId id="965" r:id="rId14"/>
    <p:sldId id="966" r:id="rId15"/>
    <p:sldId id="955" r:id="rId16"/>
    <p:sldId id="968" r:id="rId17"/>
    <p:sldId id="969" r:id="rId18"/>
    <p:sldId id="970" r:id="rId19"/>
    <p:sldId id="920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94624" autoAdjust="0"/>
  </p:normalViewPr>
  <p:slideViewPr>
    <p:cSldViewPr>
      <p:cViewPr>
        <p:scale>
          <a:sx n="71" d="100"/>
          <a:sy n="71" d="100"/>
        </p:scale>
        <p:origin x="-7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99456" y="2204864"/>
            <a:ext cx="7200800" cy="3702615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kunim</a:t>
            </a: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O‘tilganlarni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takrorlash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8920">
              <a:spcBef>
                <a:spcPts val="233"/>
              </a:spcBef>
              <a:defRPr/>
            </a:pP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3392" y="2996952"/>
            <a:ext cx="432048" cy="201622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4826" name="Picture 10" descr="http://sadik109.murm.prosadiki.ru/media/2019/03/14/1259495100/Screenshot_3.pn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t="2758" b="2758"/>
          <a:stretch>
            <a:fillRect/>
          </a:stretch>
        </p:blipFill>
        <p:spPr bwMode="auto">
          <a:xfrm>
            <a:off x="7824192" y="2780928"/>
            <a:ext cx="3754348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(192-bet)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5360" y="1268761"/>
          <a:ext cx="11593288" cy="5356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600400"/>
                <a:gridCol w="1152128"/>
                <a:gridCol w="1656184"/>
                <a:gridCol w="1656184"/>
                <a:gridCol w="1656184"/>
                <a:gridCol w="1512168"/>
              </a:tblGrid>
              <a:tr h="118049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T/r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Atoqli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Jo‘nalish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kelishigi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Qaratqich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kelishigi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Rang-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tus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bildiruvchi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sifat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O‘rin-payt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kelishigi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83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Tadbirni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maktabda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o‘tkazdik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83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Yashil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rangli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ro‘mol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oldim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5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Toshkent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katta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shahar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83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Maktabning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katta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5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Kutubxonaga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bordik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-конечная звезда 4"/>
          <p:cNvSpPr/>
          <p:nvPr/>
        </p:nvSpPr>
        <p:spPr>
          <a:xfrm>
            <a:off x="7680176" y="5301208"/>
            <a:ext cx="432048" cy="36004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4655840" y="4437112"/>
            <a:ext cx="432048" cy="36004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6023992" y="6093296"/>
            <a:ext cx="432048" cy="36004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9336360" y="3717032"/>
            <a:ext cx="432048" cy="36004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10920536" y="2708920"/>
            <a:ext cx="432048" cy="36004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kunim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976" y="2060848"/>
            <a:ext cx="5976664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Oilamizning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a’zolari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safardan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qaytdi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Opam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barvaqt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yordamlashdik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362" name="Picture 2" descr="https://avatars.mds.yandex.net/get-zen_doc/230574/pub_5aafe889a815f1776af99ccc_5aafe8b0380d8f0629b8787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492896"/>
            <a:ext cx="5184576" cy="3456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kunim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44" y="2060848"/>
            <a:ext cx="6264696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Tushlikdan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opam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bobom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buvimni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ko‘rgani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mehmonga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maroqli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mazmunli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938" name="Picture 2" descr="https://demotivation.ru/wp-content/uploads/2020/01/geno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1" y="2420888"/>
            <a:ext cx="5184577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384" y="1484784"/>
            <a:ext cx="11089232" cy="1039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Dam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deganda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tushunasiz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3284984"/>
            <a:ext cx="11089232" cy="1039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avvaldan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tuzasizmi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5157192"/>
            <a:ext cx="11089232" cy="1039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o‘tkazishni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yoqtirasiz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464" y="260648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Maktab\Desktop\уящя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40" y="2059924"/>
            <a:ext cx="3744416" cy="370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83832" y="1124744"/>
            <a:ext cx="7176120" cy="55217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safar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командировка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домашние дела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mazmunli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содержательный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радоваться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maroqli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интересный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yordamlashmoq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помогать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1-mashq (193-bet)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2276872"/>
            <a:ext cx="10729192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2. Dam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haftaning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 3. Biz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marL="742950" indent="-7429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dam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5. Dam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o‘tdi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392" y="5373216"/>
            <a:ext cx="1116124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mazmunli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maroqli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dam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yettinchi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1-mashqni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2276872"/>
            <a:ext cx="10729192" cy="4033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2. Dam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haftaning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yettinchi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 3. Biz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bog‘ga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maroqli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dam </a:t>
            </a:r>
          </a:p>
          <a:p>
            <a:pPr marL="742950" indent="-742950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5. Dam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mazmunli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o‘tdi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so‘roqlar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2-mashq (193-bet)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2708920"/>
            <a:ext cx="10729192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qayerdan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Darsdan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3. (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kimga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Akamdan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qaytdim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Hashardan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dam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olgani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412776"/>
            <a:ext cx="1159328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maktabdan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2-mashqni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2492896"/>
            <a:ext cx="1159328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Darsdan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kutubxonada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3573016"/>
            <a:ext cx="1159328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Akamga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60" y="4581128"/>
            <a:ext cx="1159328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Akamdan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qaytdim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360" y="5589240"/>
            <a:ext cx="1159328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Hashardan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qishloqqa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olgani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2056809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3392" y="1340768"/>
            <a:ext cx="7056784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Dam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kuningiz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rejasini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(193-bet)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573016"/>
            <a:ext cx="7056784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“Dam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bog‘lanishli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(193-bet)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2056809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1237288"/>
            <a:ext cx="7056784" cy="2767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3-mashq.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(190-bet)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4238230"/>
            <a:ext cx="7056784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Transport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vositalaridan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tavsiyalaringizni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(190-bet)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2636912"/>
            <a:ext cx="1137726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belgilari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to‘rtburchak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uchburchak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Yengil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avtomobilda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qing‘ir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qiyshiq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-past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tepaliklar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orqada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avtomobillar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chiqarilmoqda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Metropoliten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relslari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silliq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456040" y="3284984"/>
            <a:ext cx="17281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472264" y="3284984"/>
            <a:ext cx="25202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1384" y="3933056"/>
            <a:ext cx="23762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64352" y="3933056"/>
            <a:ext cx="17281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1384" y="4581128"/>
            <a:ext cx="15121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32104" y="4581128"/>
            <a:ext cx="15121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688288" y="4581128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968208" y="5157192"/>
            <a:ext cx="17281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19736" y="6381328"/>
            <a:ext cx="11521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63552" y="6309320"/>
            <a:ext cx="10081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 (191-bet)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s://f1.love.ru/XVdZCPuH2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2060848"/>
            <a:ext cx="3240360" cy="2304256"/>
          </a:xfrm>
          <a:prstGeom prst="rect">
            <a:avLst/>
          </a:prstGeom>
          <a:noFill/>
        </p:spPr>
      </p:pic>
      <p:pic>
        <p:nvPicPr>
          <p:cNvPr id="54276" name="Picture 4" descr="https://yesofcorsa.com/wp-content/uploads/2017/04/Entertainment-Par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816" y="2060848"/>
            <a:ext cx="3240360" cy="2268252"/>
          </a:xfrm>
          <a:prstGeom prst="rect">
            <a:avLst/>
          </a:prstGeom>
          <a:noFill/>
        </p:spPr>
      </p:pic>
      <p:pic>
        <p:nvPicPr>
          <p:cNvPr id="54278" name="Picture 6" descr="https://i.ytimg.com/vi/jbr8k8oKiJI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2060848"/>
            <a:ext cx="3312368" cy="2232248"/>
          </a:xfrm>
          <a:prstGeom prst="rect">
            <a:avLst/>
          </a:prstGeom>
          <a:noFill/>
        </p:spPr>
      </p:pic>
      <p:pic>
        <p:nvPicPr>
          <p:cNvPr id="54280" name="Picture 8" descr="https://avatars.mds.yandex.net/get-altay/1554359/2a0000016b8a3041c0d739cd1fea6a980923/XXL"/>
          <p:cNvPicPr>
            <a:picLocks noChangeAspect="1" noChangeArrowheads="1"/>
          </p:cNvPicPr>
          <p:nvPr/>
        </p:nvPicPr>
        <p:blipFill>
          <a:blip r:embed="rId6" cstate="print"/>
          <a:srcRect l="11111" r="5556"/>
          <a:stretch>
            <a:fillRect/>
          </a:stretch>
        </p:blipFill>
        <p:spPr bwMode="auto">
          <a:xfrm>
            <a:off x="479376" y="4509120"/>
            <a:ext cx="3312368" cy="1987421"/>
          </a:xfrm>
          <a:prstGeom prst="rect">
            <a:avLst/>
          </a:prstGeom>
          <a:noFill/>
        </p:spPr>
      </p:pic>
      <p:pic>
        <p:nvPicPr>
          <p:cNvPr id="54282" name="Picture 10" descr="http://www.sarkvc.ru/wp-content/uploads/2020/11/1580724283_16-p-foni-s-kinoteatrami-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9816" y="4581128"/>
            <a:ext cx="3240360" cy="1967432"/>
          </a:xfrm>
          <a:prstGeom prst="rect">
            <a:avLst/>
          </a:prstGeom>
          <a:noFill/>
        </p:spPr>
      </p:pic>
      <p:pic>
        <p:nvPicPr>
          <p:cNvPr id="54284" name="Picture 12" descr="https://img.tourister.ru/files/2/2/4/3/7/5/6/7/original.jpg"/>
          <p:cNvPicPr>
            <a:picLocks noChangeAspect="1" noChangeArrowheads="1"/>
          </p:cNvPicPr>
          <p:nvPr/>
        </p:nvPicPr>
        <p:blipFill>
          <a:blip r:embed="rId8" cstate="print"/>
          <a:srcRect l="6000" r="4000"/>
          <a:stretch>
            <a:fillRect/>
          </a:stretch>
        </p:blipFill>
        <p:spPr bwMode="auto">
          <a:xfrm>
            <a:off x="8400256" y="4581128"/>
            <a:ext cx="3240360" cy="193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 (191-bet)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920" y="2132856"/>
            <a:ext cx="6552728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Dam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bormoqchisan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bormoqchimiz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-chi?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yordamlashmoqchiman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7" name="Picture 2" descr="https://storage.kun.uz/source/uploads/20180508/112413.jpg"/>
          <p:cNvPicPr>
            <a:picLocks noChangeAspect="1" noChangeArrowheads="1"/>
          </p:cNvPicPr>
          <p:nvPr/>
        </p:nvPicPr>
        <p:blipFill>
          <a:blip r:embed="rId3" cstate="print"/>
          <a:srcRect l="3335" t="18357" r="4390"/>
          <a:stretch>
            <a:fillRect/>
          </a:stretch>
        </p:blipFill>
        <p:spPr bwMode="auto">
          <a:xfrm>
            <a:off x="407368" y="2636912"/>
            <a:ext cx="4752527" cy="300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 (191-bet)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968" y="2060848"/>
            <a:ext cx="5688632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Dam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bormoqchisan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Dam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baliq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bormoqchiman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baliq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tutamiz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2228" name="Picture 4" descr="https://media.davedarby.com/assets/sites/2/2015/08/30003402/peters-casestudy.jpg"/>
          <p:cNvPicPr>
            <a:picLocks noChangeAspect="1" noChangeArrowheads="1"/>
          </p:cNvPicPr>
          <p:nvPr/>
        </p:nvPicPr>
        <p:blipFill>
          <a:blip r:embed="rId3" cstate="print"/>
          <a:srcRect l="20370"/>
          <a:stretch>
            <a:fillRect/>
          </a:stretch>
        </p:blipFill>
        <p:spPr bwMode="auto">
          <a:xfrm>
            <a:off x="551384" y="2348880"/>
            <a:ext cx="499375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 (191-bet)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2420888"/>
            <a:ext cx="619268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bormoqchimiz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-chi? 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Men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a’zolarimiz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dam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olmoqchiman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0178" name="Picture 2" descr="https://b1.culture.ru/c/770892.jpg"/>
          <p:cNvPicPr>
            <a:picLocks noChangeAspect="1" noChangeArrowheads="1"/>
          </p:cNvPicPr>
          <p:nvPr/>
        </p:nvPicPr>
        <p:blipFill>
          <a:blip r:embed="rId3" cstate="print"/>
          <a:srcRect l="18106" r="7981" b="20801"/>
          <a:stretch>
            <a:fillRect/>
          </a:stretch>
        </p:blipFill>
        <p:spPr bwMode="auto">
          <a:xfrm>
            <a:off x="407368" y="2636912"/>
            <a:ext cx="489654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 (191-bet)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1984" y="2636912"/>
            <a:ext cx="5616624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yordamlashmoqchiman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mevali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tvorogli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shirinliklar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pishirmoqchimiz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8130" name="Picture 2" descr="https://pbs.twimg.com/media/Ccev64SWIAErc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564904"/>
            <a:ext cx="4824536" cy="3216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testni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mavzularga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belgilang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 (192-bet)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5360" y="2420889"/>
          <a:ext cx="11593288" cy="422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104456"/>
                <a:gridCol w="1008112"/>
                <a:gridCol w="1512168"/>
                <a:gridCol w="1584176"/>
                <a:gridCol w="1656184"/>
                <a:gridCol w="1368152"/>
              </a:tblGrid>
              <a:tr h="11341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T/r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Atoqli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Jo‘nalish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kelishigi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Qaratqich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kelishigi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Rang-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tus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bildiruvchi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sifat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O‘rin-payt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kelishigi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15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Tadbirni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maktabda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o‘tkazdik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48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Yashil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rangli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ro‘mol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oldim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8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Toshkent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katta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shahar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48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Maktabning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katta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3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Kutubxonaga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bordik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101430845</TotalTime>
  <Words>798</Words>
  <Application>Microsoft Office PowerPoint</Application>
  <PresentationFormat>Произвольный</PresentationFormat>
  <Paragraphs>161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   O‘zbek tili</vt:lpstr>
      <vt:lpstr>MUSTAQIL BAJARISH UCHUN TOPSHIRIQLAR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Savollar</vt:lpstr>
      <vt:lpstr>Слайд 14</vt:lpstr>
      <vt:lpstr>Слайд 15</vt:lpstr>
      <vt:lpstr>Слайд 16</vt:lpstr>
      <vt:lpstr>Слайд 17</vt:lpstr>
      <vt:lpstr>Слайд 18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3311</cp:revision>
  <dcterms:created xsi:type="dcterms:W3CDTF">2020-08-03T09:44:14Z</dcterms:created>
  <dcterms:modified xsi:type="dcterms:W3CDTF">2013-04-02T19:41:40Z</dcterms:modified>
</cp:coreProperties>
</file>