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314" r:id="rId2"/>
    <p:sldId id="952" r:id="rId3"/>
    <p:sldId id="954" r:id="rId4"/>
    <p:sldId id="957" r:id="rId5"/>
    <p:sldId id="967" r:id="rId6"/>
    <p:sldId id="958" r:id="rId7"/>
    <p:sldId id="959" r:id="rId8"/>
    <p:sldId id="960" r:id="rId9"/>
    <p:sldId id="961" r:id="rId10"/>
    <p:sldId id="962" r:id="rId11"/>
    <p:sldId id="963" r:id="rId12"/>
    <p:sldId id="964" r:id="rId13"/>
    <p:sldId id="965" r:id="rId14"/>
    <p:sldId id="966" r:id="rId15"/>
    <p:sldId id="955" r:id="rId16"/>
    <p:sldId id="968" r:id="rId17"/>
    <p:sldId id="969" r:id="rId18"/>
    <p:sldId id="970" r:id="rId19"/>
    <p:sldId id="920" r:id="rId20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FFFF"/>
    <a:srgbClr val="FF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5" autoAdjust="0"/>
    <p:restoredTop sz="94624" autoAdjust="0"/>
  </p:normalViewPr>
  <p:slideViewPr>
    <p:cSldViewPr>
      <p:cViewPr>
        <p:scale>
          <a:sx n="71" d="100"/>
          <a:sy n="71" d="100"/>
        </p:scale>
        <p:origin x="-78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70" y="319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E0389D4-A586-41DF-B01A-F32B87A191DB}" type="datetimeFigureOut">
              <a:rPr lang="ru-RU"/>
              <a:pPr>
                <a:defRPr/>
              </a:pPr>
              <a:t>03.04.2013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E46D7DF-68EC-4700-8A3E-D13F9F0E9C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564349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286677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66059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66059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66059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66059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66059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66059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66059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66059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66059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66059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66059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66059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66059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66059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87D44-BF3B-4C85-8FFA-D310E6017BF1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443DC-FF36-4350-B26A-6ABAEA5764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B1FE-2052-43F1-9A73-545F81446949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372CC-A07C-4914-86EA-2EDBBF46F4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B3701-F521-4B9B-9BA9-DA4D2500AFAD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6DDA0-DB02-49B4-BA2C-4171E3AE9F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5C2B8-A49D-424E-91D9-02A853585DDD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F6E83-2C89-4073-93E3-AC41319335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8D954-5F01-484C-8CB1-B936D8B36C81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1CF01-1E23-45B2-83A2-3BB8D4804B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circl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BC5B995-8579-45BC-B33E-430FA97978EF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AF1C260-9294-49E1-8316-6344D3DB1A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</p:sldLayoutIdLst>
  <p:transition spd="med">
    <p:circl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199456" y="2204864"/>
            <a:ext cx="7200800" cy="3702615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endParaRPr lang="en-US" sz="40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5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Dam </a:t>
            </a:r>
            <a:r>
              <a:rPr lang="en-US" sz="5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olish</a:t>
            </a:r>
            <a:r>
              <a:rPr lang="en-US" sz="5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kunim</a:t>
            </a:r>
            <a:endParaRPr lang="en-US" sz="54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O‘tilganlarni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takrorlash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38920">
              <a:spcBef>
                <a:spcPts val="233"/>
              </a:spcBef>
              <a:defRPr/>
            </a:pPr>
            <a:endParaRPr lang="en-US" sz="54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623392" y="2996952"/>
            <a:ext cx="432048" cy="2016224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42539" y="1146175"/>
            <a:ext cx="1011236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34826" name="Picture 10" descr="http://sadik109.murm.prosadiki.ru/media/2019/03/14/1259495100/Screenshot_3.pn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7" cstate="print"/>
          <a:srcRect t="2758" b="2758"/>
          <a:stretch>
            <a:fillRect/>
          </a:stretch>
        </p:blipFill>
        <p:spPr bwMode="auto">
          <a:xfrm>
            <a:off x="7824192" y="2780928"/>
            <a:ext cx="3754348" cy="266429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Topshiriqni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tekshiramiz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(192-bet) 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35360" y="1268761"/>
          <a:ext cx="11593288" cy="53564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40"/>
                <a:gridCol w="3600400"/>
                <a:gridCol w="1152128"/>
                <a:gridCol w="1656184"/>
                <a:gridCol w="1656184"/>
                <a:gridCol w="1656184"/>
                <a:gridCol w="1512168"/>
              </a:tblGrid>
              <a:tr h="1180497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T/r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Atoqli</a:t>
                      </a:r>
                      <a:r>
                        <a:rPr lang="en-US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ot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Jo‘nalish</a:t>
                      </a:r>
                      <a:r>
                        <a:rPr lang="en-US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kelishigi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Qaratqich</a:t>
                      </a:r>
                      <a:r>
                        <a:rPr lang="en-US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kelishigi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Rang-</a:t>
                      </a:r>
                      <a:r>
                        <a:rPr lang="en-US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tus</a:t>
                      </a:r>
                      <a:r>
                        <a:rPr lang="en-US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bildiruvchi</a:t>
                      </a:r>
                      <a:r>
                        <a:rPr lang="en-US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sifat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O‘rin-payt</a:t>
                      </a:r>
                      <a:r>
                        <a:rPr lang="en-US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kelishigi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38344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Tadbirni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maktabda</a:t>
                      </a:r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o‘tkazdik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938344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Yashil</a:t>
                      </a:r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rangli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ro‘mol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oldim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66531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Toshkent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katta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shahar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938344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Maktabning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bog‘i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katta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66531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Kutubxonaga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bordik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7-конечная звезда 4"/>
          <p:cNvSpPr/>
          <p:nvPr/>
        </p:nvSpPr>
        <p:spPr>
          <a:xfrm>
            <a:off x="7680176" y="5301208"/>
            <a:ext cx="432048" cy="360040"/>
          </a:xfrm>
          <a:prstGeom prst="star7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7-конечная звезда 7"/>
          <p:cNvSpPr/>
          <p:nvPr/>
        </p:nvSpPr>
        <p:spPr>
          <a:xfrm>
            <a:off x="4655840" y="4437112"/>
            <a:ext cx="432048" cy="360040"/>
          </a:xfrm>
          <a:prstGeom prst="star7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7-конечная звезда 8"/>
          <p:cNvSpPr/>
          <p:nvPr/>
        </p:nvSpPr>
        <p:spPr>
          <a:xfrm>
            <a:off x="6023992" y="6093296"/>
            <a:ext cx="432048" cy="360040"/>
          </a:xfrm>
          <a:prstGeom prst="star7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7-конечная звезда 10"/>
          <p:cNvSpPr/>
          <p:nvPr/>
        </p:nvSpPr>
        <p:spPr>
          <a:xfrm>
            <a:off x="9336360" y="3717032"/>
            <a:ext cx="432048" cy="360040"/>
          </a:xfrm>
          <a:prstGeom prst="star7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7-конечная звезда 11"/>
          <p:cNvSpPr/>
          <p:nvPr/>
        </p:nvSpPr>
        <p:spPr>
          <a:xfrm>
            <a:off x="10920536" y="2708920"/>
            <a:ext cx="432048" cy="360040"/>
          </a:xfrm>
          <a:prstGeom prst="star7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07368" y="1196752"/>
            <a:ext cx="11449272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3-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Dam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olish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kunim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79976" y="2060848"/>
            <a:ext cx="5976664" cy="440120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Bugun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dam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olish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kuni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Oilamizning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barcha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a’zolari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uyda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Kecha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otam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safardan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qaytdi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Opam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men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ertalab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barvaqt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turdik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Onamga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ishlarida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yordamlashdik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15362" name="Picture 2" descr="https://avatars.mds.yandex.net/get-zen_doc/230574/pub_5aafe889a815f1776af99ccc_5aafe8b0380d8f0629b87874/scale_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2492896"/>
            <a:ext cx="5184576" cy="34563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07368" y="1196752"/>
            <a:ext cx="11449272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3-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Dam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olish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kunim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91944" y="2060848"/>
            <a:ext cx="6264696" cy="440120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Tushlikdan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so‘ng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otam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onam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opam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ukam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men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bobom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buvimni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ko‘rgani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mehmonga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bordik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xursand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bo‘lishdi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Dam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olish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kunimiz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maroqli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mazmunli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o‘tdi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9938" name="Picture 2" descr="https://demotivation.ru/wp-content/uploads/2020/01/genogra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351" y="2420888"/>
            <a:ext cx="5184577" cy="34563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Savollar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1384" y="1484784"/>
            <a:ext cx="11089232" cy="103958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1. Dam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olish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kuni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deganda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kunni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tushunasiz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23392" y="3284984"/>
            <a:ext cx="11089232" cy="103958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ru-RU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Dam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olish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kuni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avvaldan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reja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tuzasizmi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23392" y="5157192"/>
            <a:ext cx="11089232" cy="103958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ru-RU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Dam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olish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kunini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o‘tkazishni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yoqtirasiz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71464" y="260648"/>
            <a:ext cx="9501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“XOTIRA  MASHQI”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4" descr="C:\Users\Maktab\Desktop\уящяф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740" y="2059924"/>
            <a:ext cx="3744416" cy="37048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4583832" y="1124744"/>
            <a:ext cx="7176120" cy="552170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safar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командировка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uy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ishlari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домашние дела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mazmunli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содержательный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xursand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bo‘lmoq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радоваться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maroqli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интересный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yordamlashmoq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помогать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5360" y="1268760"/>
            <a:ext cx="11593288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kerakli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1-mashq (193-bet)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7408" y="2276872"/>
            <a:ext cx="10729192" cy="28007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Yakshanba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…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kuni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2. Dam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olish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kuni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haftaning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…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kuni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 3. Biz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onam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… </a:t>
            </a:r>
          </a:p>
          <a:p>
            <a:pPr marL="742950" indent="-742950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bordik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4.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Bog‘da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… dam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oldik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5. Dam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olish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kuni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…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o‘tdi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3392" y="5373216"/>
            <a:ext cx="11161240" cy="120032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b="1" i="1" dirty="0" err="1" smtClean="0"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mazmunli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maroqli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dam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bog‘ga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yettinchi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5360" y="1268760"/>
            <a:ext cx="11593288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kerakli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1-mashqni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tekshiramiz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(193-bet)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7408" y="2276872"/>
            <a:ext cx="10729192" cy="40333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>
              <a:lnSpc>
                <a:spcPct val="150000"/>
              </a:lnSpc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Yakshanba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dam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olish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kuni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2. Dam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olish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>
              <a:lnSpc>
                <a:spcPct val="150000"/>
              </a:lnSpc>
            </a:pP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kuni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haftaning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yettinchi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kuni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 3. Biz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onam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>
              <a:lnSpc>
                <a:spcPct val="150000"/>
              </a:lnSpc>
            </a:pP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bog‘ga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bordik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4.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Bog‘da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maroqli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dam </a:t>
            </a:r>
          </a:p>
          <a:p>
            <a:pPr marL="742950" indent="-742950">
              <a:lnSpc>
                <a:spcPct val="150000"/>
              </a:lnSpc>
            </a:pP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oldik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5. Dam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olish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kuni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mazmunli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o‘tdi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 </a:t>
            </a:r>
          </a:p>
        </p:txBody>
      </p:sp>
    </p:spTree>
    <p:extLst>
      <p:ext uri="{BB962C8B-B14F-4D97-AF65-F5344CB8AC3E}">
        <p14:creationId xmlns=""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5360" y="1268760"/>
            <a:ext cx="11593288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Qavs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ichidagi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so‘roqlar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to‘ldiring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tilingizga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tarjima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2-mashq (193-bet)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7408" y="2708920"/>
            <a:ext cx="10729192" cy="34778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Ukam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4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qayerdan</a:t>
            </a:r>
            <a:r>
              <a:rPr lang="en-US" sz="4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keldi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2.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Darsdan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keyin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qayerda</a:t>
            </a:r>
            <a:r>
              <a:rPr lang="en-US" sz="4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bo‘laman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3. (</a:t>
            </a:r>
            <a:r>
              <a:rPr lang="en-US" sz="4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kimga</a:t>
            </a:r>
            <a:r>
              <a:rPr lang="en-US" sz="4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oldim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742950" indent="-742950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Akamdan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avval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4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qayerga</a:t>
            </a:r>
            <a:r>
              <a:rPr lang="en-US" sz="4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qaytdim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742950" indent="-742950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Hashardan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so‘ng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4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qayerga</a:t>
            </a:r>
            <a:r>
              <a:rPr lang="en-US" sz="4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) dam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olgani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bordik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5360" y="1412776"/>
            <a:ext cx="11593288" cy="76944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Ukam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maktabdan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keldi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2-mashqni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tekshiramiz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(193-bet)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5360" y="2492896"/>
            <a:ext cx="11593288" cy="76944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Darsdan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keyin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kutubxonada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bo‘laman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5360" y="3573016"/>
            <a:ext cx="11593288" cy="76944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Akamga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oldim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5360" y="4581128"/>
            <a:ext cx="11593288" cy="76944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Akamdan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avval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uyga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qaytdim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35360" y="5589240"/>
            <a:ext cx="11593288" cy="76944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Hashardan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so‘ng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qishloqqa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dam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olgani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bordik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7" grpId="0" animBg="1"/>
      <p:bldP spid="8" grpId="0" animBg="1"/>
      <p:bldP spid="9" grpId="0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84232" y="2056809"/>
            <a:ext cx="3384376" cy="354553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23392" y="1340768"/>
            <a:ext cx="7056784" cy="18002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1. Dam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olish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kuningiz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rejasini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(193-bet)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23392" y="3573016"/>
            <a:ext cx="7056784" cy="28083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2. “Dam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olish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kuni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?”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mavzusida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4-5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gapdan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iborat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bog‘lanishli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(193-bet)</a:t>
            </a: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84232" y="2056809"/>
            <a:ext cx="3384376" cy="354553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51384" y="1237288"/>
            <a:ext cx="7056784" cy="2767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1. 3-mashq.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Shakl-ko‘rinishni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ifodalovchi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topib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tagiga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chizing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(190-bet)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51384" y="4238230"/>
            <a:ext cx="7056784" cy="216024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Transport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vositalaridan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bo‘yicha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tavsiyalaringizni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(190-bet)</a:t>
            </a: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07368" y="1196752"/>
            <a:ext cx="11449272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Shakl-ko‘rinishni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ifodalovchi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topib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tagiga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chizing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(191-bet)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9376" y="2636912"/>
            <a:ext cx="11377264" cy="378565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1.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Yo‘l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qoidalari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belgilari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dumaloq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to‘rtburchak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uchburchak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2.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Yengil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avtomobilda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qing‘ir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qiyshiq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yo‘ldan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yurish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qiyin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3.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Baland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-past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tepaliklar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orqada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qoldi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4.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O‘zbekistonda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ko‘rkam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avtomobillar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ishlab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chiqarilmoqda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5.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Metropoliten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relslari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tekis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silliq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bo‘lishi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shart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6456040" y="3284984"/>
            <a:ext cx="1728192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8472264" y="3284984"/>
            <a:ext cx="252028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551384" y="3933056"/>
            <a:ext cx="2376264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9264352" y="3933056"/>
            <a:ext cx="1728192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551384" y="4581128"/>
            <a:ext cx="1512168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7032104" y="4581128"/>
            <a:ext cx="1512168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8688288" y="4581128"/>
            <a:ext cx="864096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7968208" y="5157192"/>
            <a:ext cx="1728192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3719736" y="6381328"/>
            <a:ext cx="1152128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2063552" y="6309320"/>
            <a:ext cx="1008112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07368" y="1268760"/>
            <a:ext cx="11449272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Rasm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suhbatni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davom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ettiring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1-topshiriq (191-bet) 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4274" name="Picture 2" descr="https://f1.love.ru/XVdZCPuH2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00256" y="2060848"/>
            <a:ext cx="3240360" cy="2304256"/>
          </a:xfrm>
          <a:prstGeom prst="rect">
            <a:avLst/>
          </a:prstGeom>
          <a:noFill/>
        </p:spPr>
      </p:pic>
      <p:pic>
        <p:nvPicPr>
          <p:cNvPr id="54276" name="Picture 4" descr="https://yesofcorsa.com/wp-content/uploads/2017/04/Entertainment-Par-Wallpap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39816" y="2060848"/>
            <a:ext cx="3240360" cy="2268252"/>
          </a:xfrm>
          <a:prstGeom prst="rect">
            <a:avLst/>
          </a:prstGeom>
          <a:noFill/>
        </p:spPr>
      </p:pic>
      <p:pic>
        <p:nvPicPr>
          <p:cNvPr id="54278" name="Picture 6" descr="https://i.ytimg.com/vi/jbr8k8oKiJI/maxresdefault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9376" y="2060848"/>
            <a:ext cx="3312368" cy="2232248"/>
          </a:xfrm>
          <a:prstGeom prst="rect">
            <a:avLst/>
          </a:prstGeom>
          <a:noFill/>
        </p:spPr>
      </p:pic>
      <p:pic>
        <p:nvPicPr>
          <p:cNvPr id="54280" name="Picture 8" descr="https://avatars.mds.yandex.net/get-altay/1554359/2a0000016b8a3041c0d739cd1fea6a980923/XXL"/>
          <p:cNvPicPr>
            <a:picLocks noChangeAspect="1" noChangeArrowheads="1"/>
          </p:cNvPicPr>
          <p:nvPr/>
        </p:nvPicPr>
        <p:blipFill>
          <a:blip r:embed="rId6" cstate="print"/>
          <a:srcRect l="11111" r="5556"/>
          <a:stretch>
            <a:fillRect/>
          </a:stretch>
        </p:blipFill>
        <p:spPr bwMode="auto">
          <a:xfrm>
            <a:off x="479376" y="4509120"/>
            <a:ext cx="3312368" cy="1987421"/>
          </a:xfrm>
          <a:prstGeom prst="rect">
            <a:avLst/>
          </a:prstGeom>
          <a:noFill/>
        </p:spPr>
      </p:pic>
      <p:pic>
        <p:nvPicPr>
          <p:cNvPr id="54282" name="Picture 10" descr="http://www.sarkvc.ru/wp-content/uploads/2020/11/1580724283_16-p-foni-s-kinoteatrami-3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39816" y="4581128"/>
            <a:ext cx="3240360" cy="1967432"/>
          </a:xfrm>
          <a:prstGeom prst="rect">
            <a:avLst/>
          </a:prstGeom>
          <a:noFill/>
        </p:spPr>
      </p:pic>
      <p:pic>
        <p:nvPicPr>
          <p:cNvPr id="54284" name="Picture 12" descr="https://img.tourister.ru/files/2/2/4/3/7/5/6/7/original.jpg"/>
          <p:cNvPicPr>
            <a:picLocks noChangeAspect="1" noChangeArrowheads="1"/>
          </p:cNvPicPr>
          <p:nvPr/>
        </p:nvPicPr>
        <p:blipFill>
          <a:blip r:embed="rId8" cstate="print"/>
          <a:srcRect l="6000" r="4000"/>
          <a:stretch>
            <a:fillRect/>
          </a:stretch>
        </p:blipFill>
        <p:spPr bwMode="auto">
          <a:xfrm>
            <a:off x="8400256" y="4581128"/>
            <a:ext cx="3240360" cy="19342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54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54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54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54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54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54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07368" y="1268760"/>
            <a:ext cx="11449272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Rasm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suhbatni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davom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ettiring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1-topshiriq (191-bet) 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75920" y="2132856"/>
            <a:ext cx="6552728" cy="440120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Dam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olish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kuni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qayerga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bormoqchisan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Yakshanba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kuni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onam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bog‘ga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bormoqchimiz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…</a:t>
            </a:r>
          </a:p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Sen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-chi?</a:t>
            </a:r>
          </a:p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Men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oyimga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ishlarida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yordamlashmoqchiman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…</a:t>
            </a:r>
          </a:p>
        </p:txBody>
      </p:sp>
      <p:pic>
        <p:nvPicPr>
          <p:cNvPr id="7" name="Picture 2" descr="https://storage.kun.uz/source/uploads/20180508/112413.jpg"/>
          <p:cNvPicPr>
            <a:picLocks noChangeAspect="1" noChangeArrowheads="1"/>
          </p:cNvPicPr>
          <p:nvPr/>
        </p:nvPicPr>
        <p:blipFill>
          <a:blip r:embed="rId3" cstate="print"/>
          <a:srcRect l="3335" t="18357" r="4390"/>
          <a:stretch>
            <a:fillRect/>
          </a:stretch>
        </p:blipFill>
        <p:spPr bwMode="auto">
          <a:xfrm>
            <a:off x="407368" y="2636912"/>
            <a:ext cx="4752527" cy="300617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07368" y="1268760"/>
            <a:ext cx="11449272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Rasm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suhbatni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davom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ettiring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1-topshiriq (191-bet) 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07968" y="2060848"/>
            <a:ext cx="5688632" cy="440120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Dam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olish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kuni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qayerga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bormoqchisan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Dam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olish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kuni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dadam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baliq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oviga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bormoqchiman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birga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qarmoqda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baliq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tutamiz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52228" name="Picture 4" descr="https://media.davedarby.com/assets/sites/2/2015/08/30003402/peters-casestudy.jpg"/>
          <p:cNvPicPr>
            <a:picLocks noChangeAspect="1" noChangeArrowheads="1"/>
          </p:cNvPicPr>
          <p:nvPr/>
        </p:nvPicPr>
        <p:blipFill>
          <a:blip r:embed="rId3" cstate="print"/>
          <a:srcRect l="20370"/>
          <a:stretch>
            <a:fillRect/>
          </a:stretch>
        </p:blipFill>
        <p:spPr bwMode="auto">
          <a:xfrm>
            <a:off x="551384" y="2348880"/>
            <a:ext cx="4993756" cy="35283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07368" y="1268760"/>
            <a:ext cx="11449272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Rasm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suhbatni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davom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ettiring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1-topshiriq (191-bet) 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47928" y="2420888"/>
            <a:ext cx="6192688" cy="378565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Yakshanba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kuni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onam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bog‘ga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bormoqchimiz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…</a:t>
            </a:r>
          </a:p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Sen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-chi? </a:t>
            </a:r>
          </a:p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Men ham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a’zolarimiz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dala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hovlida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dam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olmoqchiman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50178" name="Picture 2" descr="https://b1.culture.ru/c/770892.jpg"/>
          <p:cNvPicPr>
            <a:picLocks noChangeAspect="1" noChangeArrowheads="1"/>
          </p:cNvPicPr>
          <p:nvPr/>
        </p:nvPicPr>
        <p:blipFill>
          <a:blip r:embed="rId3" cstate="print"/>
          <a:srcRect l="18106" r="7981" b="20801"/>
          <a:stretch>
            <a:fillRect/>
          </a:stretch>
        </p:blipFill>
        <p:spPr bwMode="auto">
          <a:xfrm>
            <a:off x="407368" y="2636912"/>
            <a:ext cx="4896544" cy="29523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07368" y="1268760"/>
            <a:ext cx="11449272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Rasm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suhbatni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davom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ettiring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1-topshiriq (191-bet) 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51984" y="2636912"/>
            <a:ext cx="5616624" cy="31700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Men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oyimga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ishlarida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yordamlashmoqchiman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Oyim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birga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mevali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tvorogli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shirinliklar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pishirmoqchimiz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48130" name="Picture 2" descr="https://pbs.twimg.com/media/Ccev64SWIAErch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2564904"/>
            <a:ext cx="4824536" cy="321635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07368" y="1196752"/>
            <a:ext cx="11449272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Mini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testni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bajaring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mavzularga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tegishli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ekanligini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jadvalda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belgilang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2-topshiriq (192-bet) 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35360" y="2420889"/>
          <a:ext cx="11593288" cy="42261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40"/>
                <a:gridCol w="4104456"/>
                <a:gridCol w="1008112"/>
                <a:gridCol w="1512168"/>
                <a:gridCol w="1584176"/>
                <a:gridCol w="1656184"/>
                <a:gridCol w="1368152"/>
              </a:tblGrid>
              <a:tr h="1134147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T/r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Atoqli</a:t>
                      </a:r>
                      <a:r>
                        <a:rPr lang="en-US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ot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smtClean="0">
                          <a:latin typeface="Times New Roman" pitchFamily="18" charset="0"/>
                          <a:cs typeface="Times New Roman" pitchFamily="18" charset="0"/>
                        </a:rPr>
                        <a:t>Jo‘nalish </a:t>
                      </a:r>
                      <a:r>
                        <a:rPr lang="en-US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kelishigi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Qaratqich</a:t>
                      </a:r>
                      <a:r>
                        <a:rPr lang="en-US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kelishigi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Rang-</a:t>
                      </a:r>
                      <a:r>
                        <a:rPr lang="en-US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tus</a:t>
                      </a:r>
                      <a:r>
                        <a:rPr lang="en-US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bildiruvchi</a:t>
                      </a:r>
                      <a:r>
                        <a:rPr lang="en-US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sifat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O‘rin-payt</a:t>
                      </a:r>
                      <a:r>
                        <a:rPr lang="en-US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kelishigi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01501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Tadbirni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maktabda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o‘tkazdik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2481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Yashil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rangli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ro‘mol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oldim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481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Toshkent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katta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shahar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2481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Maktabning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bog‘i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katta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9437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Kutubxonaga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bordik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101430845</TotalTime>
  <Words>798</Words>
  <Application>Microsoft Office PowerPoint</Application>
  <PresentationFormat>Произвольный</PresentationFormat>
  <Paragraphs>161</Paragraphs>
  <Slides>19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Office Theme</vt:lpstr>
      <vt:lpstr>    O‘zbek tili</vt:lpstr>
      <vt:lpstr>MUSTAQIL BAJARISH UCHUN TOPSHIRIQLAR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Savollar</vt:lpstr>
      <vt:lpstr>Слайд 14</vt:lpstr>
      <vt:lpstr>Слайд 15</vt:lpstr>
      <vt:lpstr>Слайд 16</vt:lpstr>
      <vt:lpstr>Слайд 17</vt:lpstr>
      <vt:lpstr>Слайд 18</vt:lpstr>
      <vt:lpstr>MUSTAQIL BAJARISH UCHUN TOPSHIRIQLAR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Maktab</cp:lastModifiedBy>
  <cp:revision>3311</cp:revision>
  <dcterms:created xsi:type="dcterms:W3CDTF">2020-08-03T09:44:14Z</dcterms:created>
  <dcterms:modified xsi:type="dcterms:W3CDTF">2013-04-02T19:41:40Z</dcterms:modified>
</cp:coreProperties>
</file>