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6" r:id="rId1"/>
    <p:sldMasterId id="2147483679" r:id="rId2"/>
  </p:sldMasterIdLst>
  <p:sldIdLst>
    <p:sldId id="257" r:id="rId3"/>
    <p:sldId id="274" r:id="rId4"/>
    <p:sldId id="261" r:id="rId5"/>
    <p:sldId id="273" r:id="rId6"/>
    <p:sldId id="260" r:id="rId7"/>
    <p:sldId id="262" r:id="rId8"/>
    <p:sldId id="263" r:id="rId9"/>
    <p:sldId id="269" r:id="rId10"/>
    <p:sldId id="270" r:id="rId11"/>
    <p:sldId id="264" r:id="rId12"/>
    <p:sldId id="275" r:id="rId13"/>
    <p:sldId id="265" r:id="rId14"/>
    <p:sldId id="266" r:id="rId15"/>
    <p:sldId id="267" r:id="rId16"/>
    <p:sldId id="280" r:id="rId17"/>
    <p:sldId id="271" r:id="rId18"/>
    <p:sldId id="268" r:id="rId19"/>
    <p:sldId id="281" r:id="rId20"/>
    <p:sldId id="283" r:id="rId21"/>
    <p:sldId id="282" r:id="rId22"/>
    <p:sldId id="284" r:id="rId23"/>
    <p:sldId id="279" r:id="rId24"/>
    <p:sldId id="277" r:id="rId25"/>
    <p:sldId id="276" r:id="rId26"/>
    <p:sldId id="272" r:id="rId27"/>
    <p:sldId id="278" r:id="rId28"/>
    <p:sldId id="259" r:id="rId29"/>
  </p:sldIdLst>
  <p:sldSz cx="12780963" cy="7126288"/>
  <p:notesSz cx="6858000" cy="9144000"/>
  <p:defaultTextStyle>
    <a:defPPr>
      <a:defRPr lang="ru-RU"/>
    </a:defPPr>
    <a:lvl1pPr marL="0" algn="l" defTabSz="1096457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1pPr>
    <a:lvl2pPr marL="548229" algn="l" defTabSz="1096457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2pPr>
    <a:lvl3pPr marL="1096457" algn="l" defTabSz="1096457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3pPr>
    <a:lvl4pPr marL="1644686" algn="l" defTabSz="1096457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4pPr>
    <a:lvl5pPr marL="2192914" algn="l" defTabSz="1096457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5pPr>
    <a:lvl6pPr marL="2741143" algn="l" defTabSz="1096457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6pPr>
    <a:lvl7pPr marL="3289371" algn="l" defTabSz="1096457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7pPr>
    <a:lvl8pPr marL="3837600" algn="l" defTabSz="1096457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8pPr>
    <a:lvl9pPr marL="4385828" algn="l" defTabSz="1096457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838" autoAdjust="0"/>
    <p:restoredTop sz="94705" autoAdjust="0"/>
  </p:normalViewPr>
  <p:slideViewPr>
    <p:cSldViewPr>
      <p:cViewPr>
        <p:scale>
          <a:sx n="68" d="100"/>
          <a:sy n="68" d="100"/>
        </p:scale>
        <p:origin x="-822" y="-108"/>
      </p:cViewPr>
      <p:guideLst>
        <p:guide orient="horz" pos="2245"/>
        <p:guide pos="4026"/>
      </p:guideLst>
    </p:cSldViewPr>
  </p:slideViewPr>
  <p:outlineViewPr>
    <p:cViewPr>
      <p:scale>
        <a:sx n="33" d="100"/>
        <a:sy n="33" d="100"/>
      </p:scale>
      <p:origin x="0" y="228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58574" y="2213814"/>
            <a:ext cx="10863818" cy="152753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917145" y="4038239"/>
            <a:ext cx="8946675" cy="182116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43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0878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631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17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7195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263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807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35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23532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24575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266229" y="285427"/>
            <a:ext cx="2875717" cy="608043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39069" y="285427"/>
            <a:ext cx="8414133" cy="608043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81315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58625" y="290949"/>
            <a:ext cx="10863820" cy="84954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58573" y="1451653"/>
            <a:ext cx="3489203" cy="35407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881" y="1451653"/>
            <a:ext cx="3489203" cy="35407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8333187" y="1451653"/>
            <a:ext cx="3489203" cy="35407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58573" y="5175427"/>
            <a:ext cx="3489203" cy="996362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7216" indent="-127216">
              <a:buFont typeface="Arial" panose="020B0604020202020204" pitchFamily="34" charset="0"/>
              <a:buChar char="•"/>
              <a:defRPr sz="1200"/>
            </a:lvl2pPr>
            <a:lvl3pPr marL="254430" indent="-127216">
              <a:defRPr sz="1200"/>
            </a:lvl3pPr>
            <a:lvl4pPr marL="445257" indent="-190822">
              <a:defRPr sz="1200"/>
            </a:lvl4pPr>
            <a:lvl5pPr marL="636075" indent="-190822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5881" y="5175427"/>
            <a:ext cx="3489203" cy="996362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7216" indent="-127216">
              <a:buFont typeface="Arial" panose="020B0604020202020204" pitchFamily="34" charset="0"/>
              <a:buChar char="•"/>
              <a:defRPr sz="1200"/>
            </a:lvl2pPr>
            <a:lvl3pPr marL="254430" indent="-127216">
              <a:defRPr sz="1200"/>
            </a:lvl3pPr>
            <a:lvl4pPr marL="445257" indent="-190822">
              <a:defRPr sz="1200"/>
            </a:lvl4pPr>
            <a:lvl5pPr marL="636075" indent="-190822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8333187" y="5175427"/>
            <a:ext cx="3489203" cy="996362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7216" indent="-127216">
              <a:buFont typeface="Arial" panose="020B0604020202020204" pitchFamily="34" charset="0"/>
              <a:buChar char="•"/>
              <a:defRPr sz="1200"/>
            </a:lvl2pPr>
            <a:lvl3pPr marL="254430" indent="-127216">
              <a:defRPr sz="1200"/>
            </a:lvl3pPr>
            <a:lvl4pPr marL="445257" indent="-190822">
              <a:defRPr sz="1200"/>
            </a:lvl4pPr>
            <a:lvl5pPr marL="636075" indent="-190822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58625" y="969983"/>
            <a:ext cx="10863820" cy="42229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0702838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58574" y="2209172"/>
            <a:ext cx="10863818" cy="3278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917145" y="3990721"/>
            <a:ext cx="8946675" cy="3837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345528" y="6627460"/>
            <a:ext cx="4089908" cy="338554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39048" y="6627460"/>
            <a:ext cx="2939622" cy="338554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202293" y="6627460"/>
            <a:ext cx="2939622" cy="338554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38785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66677" y="224954"/>
            <a:ext cx="11447615" cy="553998"/>
          </a:xfrm>
        </p:spPr>
        <p:txBody>
          <a:bodyPr lIns="0" tIns="0" rIns="0" bIns="0"/>
          <a:lstStyle>
            <a:lvl1pPr>
              <a:defRPr sz="36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368392" y="1715499"/>
            <a:ext cx="10044182" cy="661720"/>
          </a:xfrm>
        </p:spPr>
        <p:txBody>
          <a:bodyPr lIns="0" tIns="0" rIns="0" bIns="0"/>
          <a:lstStyle>
            <a:lvl1pPr>
              <a:defRPr sz="43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345528" y="6627460"/>
            <a:ext cx="4089908" cy="338554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39048" y="6627460"/>
            <a:ext cx="2939622" cy="338554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202293" y="6627460"/>
            <a:ext cx="2939622" cy="338554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74428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66677" y="224954"/>
            <a:ext cx="11447615" cy="553998"/>
          </a:xfrm>
        </p:spPr>
        <p:txBody>
          <a:bodyPr lIns="0" tIns="0" rIns="0" bIns="0"/>
          <a:lstStyle>
            <a:lvl1pPr>
              <a:defRPr sz="36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39050" y="1639046"/>
            <a:ext cx="5559719" cy="3837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582197" y="1639046"/>
            <a:ext cx="5559719" cy="3837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>
          <a:xfrm>
            <a:off x="4345528" y="6627460"/>
            <a:ext cx="4089908" cy="338554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>
          <a:xfrm>
            <a:off x="639048" y="6627460"/>
            <a:ext cx="2939622" cy="338554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>
          <a:xfrm>
            <a:off x="9202293" y="6627460"/>
            <a:ext cx="2939622" cy="338554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5999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66677" y="224954"/>
            <a:ext cx="11447615" cy="553998"/>
          </a:xfrm>
        </p:spPr>
        <p:txBody>
          <a:bodyPr lIns="0" tIns="0" rIns="0" bIns="0"/>
          <a:lstStyle>
            <a:lvl1pPr>
              <a:defRPr sz="36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>
          <a:xfrm>
            <a:off x="4345528" y="6627460"/>
            <a:ext cx="4089908" cy="338554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>
          <a:xfrm>
            <a:off x="639048" y="6627460"/>
            <a:ext cx="2939622" cy="338554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>
          <a:xfrm>
            <a:off x="9202293" y="6627460"/>
            <a:ext cx="2939622" cy="338554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675320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Пустой слайд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185" y="156288"/>
            <a:ext cx="12526188" cy="94273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09923"/>
            <a:endParaRPr sz="1800"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1653512" y="350016"/>
            <a:ext cx="560221" cy="55503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defTabSz="909923"/>
            <a:endParaRPr sz="1800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>
          <a:xfrm>
            <a:off x="4345528" y="6627460"/>
            <a:ext cx="4089908" cy="338554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>
          <a:xfrm>
            <a:off x="639048" y="6627460"/>
            <a:ext cx="2939622" cy="338554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>
          <a:xfrm>
            <a:off x="9202293" y="6627460"/>
            <a:ext cx="2939622" cy="338554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316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24852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9609" y="4579317"/>
            <a:ext cx="10863818" cy="141536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09609" y="3020442"/>
            <a:ext cx="10863818" cy="1558875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4391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0878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6317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175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7195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2634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8074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3513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91894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39048" y="1662847"/>
            <a:ext cx="5644925" cy="470302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496990" y="1662847"/>
            <a:ext cx="5644925" cy="470302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54329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39050" y="1595167"/>
            <a:ext cx="5647145" cy="66479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4391" indent="0">
              <a:buNone/>
              <a:defRPr sz="2000" b="1"/>
            </a:lvl2pPr>
            <a:lvl3pPr marL="908781" indent="0">
              <a:buNone/>
              <a:defRPr sz="1800" b="1"/>
            </a:lvl3pPr>
            <a:lvl4pPr marL="1363176" indent="0">
              <a:buNone/>
              <a:defRPr sz="1600" b="1"/>
            </a:lvl4pPr>
            <a:lvl5pPr marL="1817566" indent="0">
              <a:buNone/>
              <a:defRPr sz="1600" b="1"/>
            </a:lvl5pPr>
            <a:lvl6pPr marL="2271959" indent="0">
              <a:buNone/>
              <a:defRPr sz="1600" b="1"/>
            </a:lvl6pPr>
            <a:lvl7pPr marL="2726349" indent="0">
              <a:buNone/>
              <a:defRPr sz="1600" b="1"/>
            </a:lvl7pPr>
            <a:lvl8pPr marL="3180747" indent="0">
              <a:buNone/>
              <a:defRPr sz="1600" b="1"/>
            </a:lvl8pPr>
            <a:lvl9pPr marL="3635132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39050" y="2259968"/>
            <a:ext cx="5647145" cy="410586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492552" y="1595167"/>
            <a:ext cx="5649363" cy="66479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4391" indent="0">
              <a:buNone/>
              <a:defRPr sz="2000" b="1"/>
            </a:lvl2pPr>
            <a:lvl3pPr marL="908781" indent="0">
              <a:buNone/>
              <a:defRPr sz="1800" b="1"/>
            </a:lvl3pPr>
            <a:lvl4pPr marL="1363176" indent="0">
              <a:buNone/>
              <a:defRPr sz="1600" b="1"/>
            </a:lvl4pPr>
            <a:lvl5pPr marL="1817566" indent="0">
              <a:buNone/>
              <a:defRPr sz="1600" b="1"/>
            </a:lvl5pPr>
            <a:lvl6pPr marL="2271959" indent="0">
              <a:buNone/>
              <a:defRPr sz="1600" b="1"/>
            </a:lvl6pPr>
            <a:lvl7pPr marL="2726349" indent="0">
              <a:buNone/>
              <a:defRPr sz="1600" b="1"/>
            </a:lvl7pPr>
            <a:lvl8pPr marL="3180747" indent="0">
              <a:buNone/>
              <a:defRPr sz="1600" b="1"/>
            </a:lvl8pPr>
            <a:lvl9pPr marL="3635132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492552" y="2259968"/>
            <a:ext cx="5649363" cy="410586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30278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41883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19013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9107" y="283732"/>
            <a:ext cx="4204848" cy="120751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997005" y="283777"/>
            <a:ext cx="7144913" cy="6082089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39107" y="1491287"/>
            <a:ext cx="4204848" cy="4874579"/>
          </a:xfrm>
        </p:spPr>
        <p:txBody>
          <a:bodyPr/>
          <a:lstStyle>
            <a:lvl1pPr marL="0" indent="0">
              <a:buNone/>
              <a:defRPr sz="1400"/>
            </a:lvl1pPr>
            <a:lvl2pPr marL="454391" indent="0">
              <a:buNone/>
              <a:defRPr sz="1200"/>
            </a:lvl2pPr>
            <a:lvl3pPr marL="908781" indent="0">
              <a:buNone/>
              <a:defRPr sz="1000"/>
            </a:lvl3pPr>
            <a:lvl4pPr marL="1363176" indent="0">
              <a:buNone/>
              <a:defRPr sz="800"/>
            </a:lvl4pPr>
            <a:lvl5pPr marL="1817566" indent="0">
              <a:buNone/>
              <a:defRPr sz="800"/>
            </a:lvl5pPr>
            <a:lvl6pPr marL="2271959" indent="0">
              <a:buNone/>
              <a:defRPr sz="800"/>
            </a:lvl6pPr>
            <a:lvl7pPr marL="2726349" indent="0">
              <a:buNone/>
              <a:defRPr sz="800"/>
            </a:lvl7pPr>
            <a:lvl8pPr marL="3180747" indent="0">
              <a:buNone/>
              <a:defRPr sz="800"/>
            </a:lvl8pPr>
            <a:lvl9pPr marL="3635132" indent="0">
              <a:buNone/>
              <a:defRPr sz="8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29335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05184" y="4988418"/>
            <a:ext cx="7668578" cy="58890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505184" y="636750"/>
            <a:ext cx="7668578" cy="4275773"/>
          </a:xfrm>
        </p:spPr>
        <p:txBody>
          <a:bodyPr/>
          <a:lstStyle>
            <a:lvl1pPr marL="0" indent="0">
              <a:buNone/>
              <a:defRPr sz="3200"/>
            </a:lvl1pPr>
            <a:lvl2pPr marL="454391" indent="0">
              <a:buNone/>
              <a:defRPr sz="2800"/>
            </a:lvl2pPr>
            <a:lvl3pPr marL="908781" indent="0">
              <a:buNone/>
              <a:defRPr sz="2400"/>
            </a:lvl3pPr>
            <a:lvl4pPr marL="1363176" indent="0">
              <a:buNone/>
              <a:defRPr sz="2000"/>
            </a:lvl4pPr>
            <a:lvl5pPr marL="1817566" indent="0">
              <a:buNone/>
              <a:defRPr sz="2000"/>
            </a:lvl5pPr>
            <a:lvl6pPr marL="2271959" indent="0">
              <a:buNone/>
              <a:defRPr sz="2000"/>
            </a:lvl6pPr>
            <a:lvl7pPr marL="2726349" indent="0">
              <a:buNone/>
              <a:defRPr sz="2000"/>
            </a:lvl7pPr>
            <a:lvl8pPr marL="3180747" indent="0">
              <a:buNone/>
              <a:defRPr sz="2000"/>
            </a:lvl8pPr>
            <a:lvl9pPr marL="3635132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505184" y="5577326"/>
            <a:ext cx="7668578" cy="836349"/>
          </a:xfrm>
        </p:spPr>
        <p:txBody>
          <a:bodyPr/>
          <a:lstStyle>
            <a:lvl1pPr marL="0" indent="0">
              <a:buNone/>
              <a:defRPr sz="1400"/>
            </a:lvl1pPr>
            <a:lvl2pPr marL="454391" indent="0">
              <a:buNone/>
              <a:defRPr sz="1200"/>
            </a:lvl2pPr>
            <a:lvl3pPr marL="908781" indent="0">
              <a:buNone/>
              <a:defRPr sz="1000"/>
            </a:lvl3pPr>
            <a:lvl4pPr marL="1363176" indent="0">
              <a:buNone/>
              <a:defRPr sz="800"/>
            </a:lvl4pPr>
            <a:lvl5pPr marL="1817566" indent="0">
              <a:buNone/>
              <a:defRPr sz="800"/>
            </a:lvl5pPr>
            <a:lvl6pPr marL="2271959" indent="0">
              <a:buNone/>
              <a:defRPr sz="800"/>
            </a:lvl6pPr>
            <a:lvl7pPr marL="2726349" indent="0">
              <a:buNone/>
              <a:defRPr sz="800"/>
            </a:lvl7pPr>
            <a:lvl8pPr marL="3180747" indent="0">
              <a:buNone/>
              <a:defRPr sz="800"/>
            </a:lvl8pPr>
            <a:lvl9pPr marL="3635132" indent="0">
              <a:buNone/>
              <a:defRPr sz="8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3036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9050" y="285388"/>
            <a:ext cx="11502867" cy="1187715"/>
          </a:xfrm>
          <a:prstGeom prst="rect">
            <a:avLst/>
          </a:prstGeom>
        </p:spPr>
        <p:txBody>
          <a:bodyPr vert="horz" lIns="90886" tIns="45445" rIns="90886" bIns="45445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39050" y="1662847"/>
            <a:ext cx="11502867" cy="4703021"/>
          </a:xfrm>
          <a:prstGeom prst="rect">
            <a:avLst/>
          </a:prstGeom>
        </p:spPr>
        <p:txBody>
          <a:bodyPr vert="horz" lIns="90886" tIns="45445" rIns="90886" bIns="45445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39048" y="6605059"/>
            <a:ext cx="2982225" cy="379409"/>
          </a:xfrm>
          <a:prstGeom prst="rect">
            <a:avLst/>
          </a:prstGeom>
        </p:spPr>
        <p:txBody>
          <a:bodyPr vert="horz" lIns="90886" tIns="45445" rIns="90886" bIns="45445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08781"/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08781"/>
              <a:t>22.09.2020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366830" y="6605059"/>
            <a:ext cx="4047305" cy="379409"/>
          </a:xfrm>
          <a:prstGeom prst="rect">
            <a:avLst/>
          </a:prstGeom>
        </p:spPr>
        <p:txBody>
          <a:bodyPr vert="horz" lIns="90886" tIns="45445" rIns="90886" bIns="45445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08781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9159690" y="6605059"/>
            <a:ext cx="2982225" cy="379409"/>
          </a:xfrm>
          <a:prstGeom prst="rect">
            <a:avLst/>
          </a:prstGeom>
        </p:spPr>
        <p:txBody>
          <a:bodyPr vert="horz" lIns="90886" tIns="45445" rIns="90886" bIns="45445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08781"/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08781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52992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  <p:sldLayoutId id="2147483678" r:id="rId12"/>
  </p:sldLayoutIdLst>
  <p:txStyles>
    <p:titleStyle>
      <a:lvl1pPr algn="ctr" defTabSz="908781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0796" indent="-340796" algn="l" defTabSz="908781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8385" indent="-283994" algn="l" defTabSz="908781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35979" indent="-227193" algn="l" defTabSz="908781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590371" indent="-227193" algn="l" defTabSz="908781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44753" indent="-227193" algn="l" defTabSz="908781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499156" indent="-227193" algn="l" defTabSz="908781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53543" indent="-227193" algn="l" defTabSz="908781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07932" indent="-227193" algn="l" defTabSz="908781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62333" indent="-227193" algn="l" defTabSz="908781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0878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4391" algn="l" defTabSz="90878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08781" algn="l" defTabSz="90878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63176" algn="l" defTabSz="90878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17566" algn="l" defTabSz="90878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71959" algn="l" defTabSz="90878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26349" algn="l" defTabSz="90878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80747" algn="l" defTabSz="90878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35132" algn="l" defTabSz="90878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177" y="1177536"/>
            <a:ext cx="12526188" cy="5818175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pPr defTabSz="909923"/>
            <a:endParaRPr sz="1800"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48185" y="156288"/>
            <a:ext cx="12526188" cy="94273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09923"/>
            <a:endParaRPr sz="1800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66677" y="224968"/>
            <a:ext cx="11447615" cy="3278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368392" y="1715503"/>
            <a:ext cx="10044182" cy="3837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345528" y="6627467"/>
            <a:ext cx="4089908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09923"/>
            <a:endParaRPr lang="ru-RU" sz="180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39048" y="6627467"/>
            <a:ext cx="2939622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09923"/>
            <a:fld id="{880D482E-E893-4824-BFFD-DB4EBF2D3699}" type="datetimeFigureOut">
              <a:rPr lang="ru-RU" sz="1800" smtClean="0">
                <a:solidFill>
                  <a:prstClr val="black">
                    <a:tint val="75000"/>
                  </a:prstClr>
                </a:solidFill>
              </a:rPr>
              <a:pPr defTabSz="909923"/>
              <a:t>22.09.2020</a:t>
            </a:fld>
            <a:endParaRPr lang="ru-RU" sz="180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202293" y="6627467"/>
            <a:ext cx="2939622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09923"/>
            <a:fld id="{5C96917E-EB90-4619-B290-CF2D0F8DE7B6}" type="slidenum">
              <a:rPr lang="ru-RU" sz="1800" smtClean="0">
                <a:solidFill>
                  <a:prstClr val="black">
                    <a:tint val="75000"/>
                  </a:prstClr>
                </a:solidFill>
              </a:rPr>
              <a:pPr defTabSz="909923"/>
              <a:t>‹#›</a:t>
            </a:fld>
            <a:endParaRPr lang="ru-RU" sz="180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60824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  <p:sldLayoutId id="2147483683" r:id="rId4"/>
    <p:sldLayoutId id="2147483684" r:id="rId5"/>
  </p:sldLayoutIdLst>
  <p:timing>
    <p:tnLst>
      <p:par>
        <p:cTn id="1" dur="indefinite" restart="never" nodeType="tmRoot"/>
      </p:par>
    </p:tnLst>
  </p:timing>
  <p:txStyles>
    <p:titleStyle>
      <a:lvl1pPr eaLnBrk="1" hangingPunct="1">
        <a:defRPr>
          <a:latin typeface="+mj-lt"/>
          <a:ea typeface="+mj-ea"/>
          <a:cs typeface="+mj-cs"/>
        </a:defRPr>
      </a:lvl1pPr>
    </p:titleStyle>
    <p:bodyStyle>
      <a:lvl1pPr marL="0" eaLnBrk="1" hangingPunct="1">
        <a:defRPr>
          <a:latin typeface="+mn-lt"/>
          <a:ea typeface="+mn-ea"/>
          <a:cs typeface="+mn-cs"/>
        </a:defRPr>
      </a:lvl1pPr>
      <a:lvl2pPr marL="808105" eaLnBrk="1" hangingPunct="1">
        <a:defRPr>
          <a:latin typeface="+mn-lt"/>
          <a:ea typeface="+mn-ea"/>
          <a:cs typeface="+mn-cs"/>
        </a:defRPr>
      </a:lvl2pPr>
      <a:lvl3pPr marL="1616208" eaLnBrk="1" hangingPunct="1">
        <a:defRPr>
          <a:latin typeface="+mn-lt"/>
          <a:ea typeface="+mn-ea"/>
          <a:cs typeface="+mn-cs"/>
        </a:defRPr>
      </a:lvl3pPr>
      <a:lvl4pPr marL="2424307" eaLnBrk="1" hangingPunct="1">
        <a:defRPr>
          <a:latin typeface="+mn-lt"/>
          <a:ea typeface="+mn-ea"/>
          <a:cs typeface="+mn-cs"/>
        </a:defRPr>
      </a:lvl4pPr>
      <a:lvl5pPr marL="3232414" eaLnBrk="1" hangingPunct="1">
        <a:defRPr>
          <a:latin typeface="+mn-lt"/>
          <a:ea typeface="+mn-ea"/>
          <a:cs typeface="+mn-cs"/>
        </a:defRPr>
      </a:lvl5pPr>
      <a:lvl6pPr marL="4040519" eaLnBrk="1" hangingPunct="1">
        <a:defRPr>
          <a:latin typeface="+mn-lt"/>
          <a:ea typeface="+mn-ea"/>
          <a:cs typeface="+mn-cs"/>
        </a:defRPr>
      </a:lvl6pPr>
      <a:lvl7pPr marL="4848621" eaLnBrk="1" hangingPunct="1">
        <a:defRPr>
          <a:latin typeface="+mn-lt"/>
          <a:ea typeface="+mn-ea"/>
          <a:cs typeface="+mn-cs"/>
        </a:defRPr>
      </a:lvl7pPr>
      <a:lvl8pPr marL="5656722" eaLnBrk="1" hangingPunct="1">
        <a:defRPr>
          <a:latin typeface="+mn-lt"/>
          <a:ea typeface="+mn-ea"/>
          <a:cs typeface="+mn-cs"/>
        </a:defRPr>
      </a:lvl8pPr>
      <a:lvl9pPr marL="6464829" eaLnBrk="1" hangingPunct="1">
        <a:defRPr>
          <a:latin typeface="+mn-lt"/>
          <a:ea typeface="+mn-ea"/>
          <a:cs typeface="+mn-cs"/>
        </a:defRPr>
      </a:lvl9pPr>
    </p:bodyStyle>
    <p:otherStyle>
      <a:lvl1pPr marL="0" eaLnBrk="1" hangingPunct="1">
        <a:defRPr>
          <a:latin typeface="+mn-lt"/>
          <a:ea typeface="+mn-ea"/>
          <a:cs typeface="+mn-cs"/>
        </a:defRPr>
      </a:lvl1pPr>
      <a:lvl2pPr marL="808105" eaLnBrk="1" hangingPunct="1">
        <a:defRPr>
          <a:latin typeface="+mn-lt"/>
          <a:ea typeface="+mn-ea"/>
          <a:cs typeface="+mn-cs"/>
        </a:defRPr>
      </a:lvl2pPr>
      <a:lvl3pPr marL="1616208" eaLnBrk="1" hangingPunct="1">
        <a:defRPr>
          <a:latin typeface="+mn-lt"/>
          <a:ea typeface="+mn-ea"/>
          <a:cs typeface="+mn-cs"/>
        </a:defRPr>
      </a:lvl3pPr>
      <a:lvl4pPr marL="2424307" eaLnBrk="1" hangingPunct="1">
        <a:defRPr>
          <a:latin typeface="+mn-lt"/>
          <a:ea typeface="+mn-ea"/>
          <a:cs typeface="+mn-cs"/>
        </a:defRPr>
      </a:lvl4pPr>
      <a:lvl5pPr marL="3232414" eaLnBrk="1" hangingPunct="1">
        <a:defRPr>
          <a:latin typeface="+mn-lt"/>
          <a:ea typeface="+mn-ea"/>
          <a:cs typeface="+mn-cs"/>
        </a:defRPr>
      </a:lvl5pPr>
      <a:lvl6pPr marL="4040519" eaLnBrk="1" hangingPunct="1">
        <a:defRPr>
          <a:latin typeface="+mn-lt"/>
          <a:ea typeface="+mn-ea"/>
          <a:cs typeface="+mn-cs"/>
        </a:defRPr>
      </a:lvl6pPr>
      <a:lvl7pPr marL="4848621" eaLnBrk="1" hangingPunct="1">
        <a:defRPr>
          <a:latin typeface="+mn-lt"/>
          <a:ea typeface="+mn-ea"/>
          <a:cs typeface="+mn-cs"/>
        </a:defRPr>
      </a:lvl7pPr>
      <a:lvl8pPr marL="5656722" eaLnBrk="1" hangingPunct="1">
        <a:defRPr>
          <a:latin typeface="+mn-lt"/>
          <a:ea typeface="+mn-ea"/>
          <a:cs typeface="+mn-cs"/>
        </a:defRPr>
      </a:lvl8pPr>
      <a:lvl9pPr marL="6464829" eaLnBrk="1" hangingPunct="1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21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2347" y="3403"/>
            <a:ext cx="12763612" cy="224247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1016520"/>
            <a:endParaRPr sz="2000">
              <a:solidFill>
                <a:srgbClr val="57565A"/>
              </a:solidFill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1658773" y="2483024"/>
            <a:ext cx="10835803" cy="2446040"/>
          </a:xfrm>
          <a:prstGeom prst="rect">
            <a:avLst/>
          </a:prstGeom>
        </p:spPr>
        <p:txBody>
          <a:bodyPr vert="horz" wrap="square" lIns="0" tIns="24624" rIns="0" bIns="0" rtlCol="0">
            <a:spAutoFit/>
          </a:bodyPr>
          <a:lstStyle/>
          <a:p>
            <a:pPr marL="32451" defTabSz="1016520">
              <a:spcBef>
                <a:spcPts val="195"/>
              </a:spcBef>
            </a:pPr>
            <a:r>
              <a:rPr lang="ru-RU" sz="3600" b="1" dirty="0">
                <a:solidFill>
                  <a:srgbClr val="2365C7"/>
                </a:solidFill>
                <a:latin typeface="Arial"/>
                <a:cs typeface="Arial"/>
              </a:rPr>
              <a:t>  </a:t>
            </a:r>
            <a:r>
              <a:rPr lang="ru-RU" sz="4400" b="1" dirty="0">
                <a:solidFill>
                  <a:srgbClr val="2365C7"/>
                </a:solidFill>
                <a:latin typeface="Arial"/>
                <a:cs typeface="Arial"/>
              </a:rPr>
              <a:t>Тема</a:t>
            </a:r>
            <a:r>
              <a:rPr lang="en-US" sz="4400" dirty="0" smtClean="0">
                <a:solidFill>
                  <a:srgbClr val="2365C7"/>
                </a:solidFill>
                <a:latin typeface="Arial"/>
                <a:cs typeface="Arial"/>
              </a:rPr>
              <a:t>:</a:t>
            </a:r>
            <a:endParaRPr lang="ru-RU" sz="4400" dirty="0" smtClean="0">
              <a:solidFill>
                <a:srgbClr val="2365C7"/>
              </a:solidFill>
              <a:latin typeface="Arial"/>
              <a:cs typeface="Arial"/>
            </a:endParaRPr>
          </a:p>
          <a:p>
            <a:pPr marL="32451" defTabSz="1016520">
              <a:spcBef>
                <a:spcPts val="195"/>
              </a:spcBef>
            </a:pPr>
            <a:endParaRPr lang="ru-RU" sz="4400" dirty="0" smtClean="0">
              <a:solidFill>
                <a:srgbClr val="2365C7"/>
              </a:solidFill>
              <a:latin typeface="Arial"/>
              <a:cs typeface="Arial"/>
            </a:endParaRPr>
          </a:p>
          <a:p>
            <a:pPr marL="32451" algn="ctr" defTabSz="1016520">
              <a:spcBef>
                <a:spcPts val="195"/>
              </a:spcBef>
            </a:pPr>
            <a:r>
              <a:rPr lang="ru-RU" sz="6600" b="1" dirty="0">
                <a:latin typeface="Arial" pitchFamily="34" charset="0"/>
                <a:cs typeface="Arial" pitchFamily="34" charset="0"/>
              </a:rPr>
              <a:t>Источники тока</a:t>
            </a:r>
            <a:endParaRPr lang="ru-RU" sz="6600" b="1" dirty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591133" y="2627042"/>
            <a:ext cx="762637" cy="149498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1016520"/>
            <a:endParaRPr sz="2000">
              <a:solidFill>
                <a:srgbClr val="57565A"/>
              </a:solidFill>
            </a:endParaRPr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10477228" y="466924"/>
            <a:ext cx="1338132" cy="132624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1016520"/>
            <a:endParaRPr sz="2000">
              <a:solidFill>
                <a:srgbClr val="57565A"/>
              </a:solidFill>
            </a:endParaRPr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10488144" y="495453"/>
            <a:ext cx="1338132" cy="132624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pPr defTabSz="1016520"/>
            <a:endParaRPr sz="2000">
              <a:solidFill>
                <a:srgbClr val="57565A"/>
              </a:solidFill>
            </a:endParaRPr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10892305" y="473242"/>
            <a:ext cx="807089" cy="1043915"/>
          </a:xfrm>
          <a:prstGeom prst="rect">
            <a:avLst/>
          </a:prstGeom>
        </p:spPr>
        <p:txBody>
          <a:bodyPr vert="horz" wrap="square" lIns="0" tIns="27979" rIns="0" bIns="0" rtlCol="0">
            <a:spAutoFit/>
          </a:bodyPr>
          <a:lstStyle/>
          <a:p>
            <a:pPr defTabSz="1016520">
              <a:spcBef>
                <a:spcPts val="221"/>
              </a:spcBef>
            </a:pPr>
            <a:r>
              <a:rPr lang="ru-RU" sz="6600" b="1" spc="18" dirty="0">
                <a:solidFill>
                  <a:srgbClr val="FEFEFE"/>
                </a:solidFill>
                <a:latin typeface="Arial"/>
                <a:cs typeface="Arial"/>
              </a:rPr>
              <a:t>8</a:t>
            </a:r>
            <a:endParaRPr sz="66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xmlns="" id="{065B57C3-CBC0-467B-8CE6-9C853CD5BC49}"/>
              </a:ext>
            </a:extLst>
          </p:cNvPr>
          <p:cNvSpPr txBox="1"/>
          <p:nvPr/>
        </p:nvSpPr>
        <p:spPr>
          <a:xfrm>
            <a:off x="10739649" y="1386194"/>
            <a:ext cx="1610378" cy="375417"/>
          </a:xfrm>
          <a:prstGeom prst="rect">
            <a:avLst/>
          </a:prstGeom>
        </p:spPr>
        <p:txBody>
          <a:bodyPr vert="horz" wrap="square" lIns="0" tIns="21266" rIns="0" bIns="0" rtlCol="0">
            <a:spAutoFit/>
          </a:bodyPr>
          <a:lstStyle/>
          <a:p>
            <a:pPr defTabSz="1016520">
              <a:spcBef>
                <a:spcPts val="168"/>
              </a:spcBef>
            </a:pPr>
            <a:r>
              <a:rPr lang="ru-RU" sz="2300" spc="-8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3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xmlns="" id="{33B3743F-69E5-4A0A-9505-41E75798E9CF}"/>
              </a:ext>
            </a:extLst>
          </p:cNvPr>
          <p:cNvSpPr txBox="1">
            <a:spLocks/>
          </p:cNvSpPr>
          <p:nvPr/>
        </p:nvSpPr>
        <p:spPr>
          <a:xfrm>
            <a:off x="2159579" y="495445"/>
            <a:ext cx="3929029" cy="949356"/>
          </a:xfrm>
          <a:prstGeom prst="rect">
            <a:avLst/>
          </a:prstGeom>
        </p:spPr>
        <p:txBody>
          <a:bodyPr vert="horz" wrap="square" lIns="0" tIns="25775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2422" defTabSz="1614027">
              <a:spcBef>
                <a:spcPts val="203"/>
              </a:spcBef>
              <a:defRPr/>
            </a:pPr>
            <a:r>
              <a:rPr lang="ru-RU" sz="6000" kern="0" spc="8" dirty="0">
                <a:solidFill>
                  <a:sysClr val="window" lastClr="FFFFFF"/>
                </a:solidFill>
              </a:rPr>
              <a:t>Физика</a:t>
            </a:r>
            <a:endParaRPr lang="en-US" sz="6000" kern="0" spc="8" dirty="0">
              <a:solidFill>
                <a:sysClr val="window" lastClr="FFFFFF"/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040" y="544609"/>
            <a:ext cx="955461" cy="9971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13924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80" y="61982"/>
            <a:ext cx="12770783" cy="69575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58723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6677" y="224954"/>
            <a:ext cx="11447615" cy="738664"/>
          </a:xfrm>
        </p:spPr>
        <p:txBody>
          <a:bodyPr/>
          <a:lstStyle/>
          <a:p>
            <a:pPr algn="ctr"/>
            <a:r>
              <a:rPr lang="ru-RU" sz="4800" dirty="0" smtClean="0"/>
              <a:t>Источники прошлого века …</a:t>
            </a:r>
            <a:endParaRPr lang="ru-RU" sz="48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011" y="1114872"/>
            <a:ext cx="12559166" cy="59394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855244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3" name="Picture 3" descr="C:\Users\Liza\Desktop\Безымянный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106758"/>
            <a:ext cx="12780964" cy="70195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87208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592" y="0"/>
            <a:ext cx="12806555" cy="7069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13084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1"/>
            <a:ext cx="12780964" cy="70944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70637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61" y="3175"/>
            <a:ext cx="12758902" cy="7112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3057287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780963" cy="71246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8930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780963" cy="7126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41533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847" y="0"/>
            <a:ext cx="12785810" cy="70997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100570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91" y="1"/>
            <a:ext cx="12749572" cy="7126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472357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6677" y="224954"/>
            <a:ext cx="11447615" cy="738664"/>
          </a:xfrm>
        </p:spPr>
        <p:txBody>
          <a:bodyPr/>
          <a:lstStyle/>
          <a:p>
            <a:pPr algn="ctr"/>
            <a:r>
              <a:rPr lang="ru-RU" sz="4800" dirty="0" smtClean="0"/>
              <a:t>Повторение:</a:t>
            </a:r>
            <a:endParaRPr lang="ru-RU" sz="48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85825" y="1978968"/>
            <a:ext cx="11953328" cy="3970318"/>
          </a:xfrm>
        </p:spPr>
        <p:txBody>
          <a:bodyPr/>
          <a:lstStyle/>
          <a:p>
            <a:r>
              <a:rPr lang="ru-RU" dirty="0" smtClean="0">
                <a:solidFill>
                  <a:schemeClr val="tx2"/>
                </a:solidFill>
              </a:rPr>
              <a:t>1. Электрическое поле и его свойства.</a:t>
            </a:r>
          </a:p>
          <a:p>
            <a:r>
              <a:rPr lang="ru-RU" dirty="0" smtClean="0">
                <a:solidFill>
                  <a:schemeClr val="tx2"/>
                </a:solidFill>
              </a:rPr>
              <a:t>2. Какая величина называется силовой характеристикой электрического </a:t>
            </a:r>
            <a:r>
              <a:rPr lang="ru-RU" dirty="0" smtClean="0">
                <a:solidFill>
                  <a:schemeClr val="tx2"/>
                </a:solidFill>
              </a:rPr>
              <a:t>поля?</a:t>
            </a:r>
            <a:endParaRPr lang="ru-RU" dirty="0" smtClean="0">
              <a:solidFill>
                <a:schemeClr val="tx2"/>
              </a:solidFill>
            </a:endParaRPr>
          </a:p>
          <a:p>
            <a:r>
              <a:rPr lang="ru-RU" dirty="0" smtClean="0">
                <a:solidFill>
                  <a:schemeClr val="tx2"/>
                </a:solidFill>
              </a:rPr>
              <a:t>3.  Электрический </a:t>
            </a:r>
            <a:r>
              <a:rPr lang="ru-RU" dirty="0" smtClean="0">
                <a:solidFill>
                  <a:schemeClr val="tx2"/>
                </a:solidFill>
              </a:rPr>
              <a:t>ток - …</a:t>
            </a:r>
            <a:endParaRPr lang="ru-RU" dirty="0" smtClean="0">
              <a:solidFill>
                <a:schemeClr val="tx2"/>
              </a:solidFill>
            </a:endParaRPr>
          </a:p>
          <a:p>
            <a:r>
              <a:rPr lang="ru-RU" dirty="0">
                <a:solidFill>
                  <a:schemeClr val="tx2"/>
                </a:solidFill>
              </a:rPr>
              <a:t>4</a:t>
            </a:r>
            <a:r>
              <a:rPr lang="ru-RU" dirty="0" smtClean="0">
                <a:solidFill>
                  <a:schemeClr val="tx2"/>
                </a:solidFill>
              </a:rPr>
              <a:t>. Условие возникновения электрического </a:t>
            </a:r>
            <a:r>
              <a:rPr lang="ru-RU" dirty="0" smtClean="0">
                <a:solidFill>
                  <a:schemeClr val="tx2"/>
                </a:solidFill>
              </a:rPr>
              <a:t>тока: …</a:t>
            </a:r>
            <a:endParaRPr lang="ru-RU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7657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48" y="-1"/>
            <a:ext cx="7078213" cy="7078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3971" y="0"/>
            <a:ext cx="5656992" cy="4392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1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3971" y="4432495"/>
            <a:ext cx="5651537" cy="26642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022329" y="322784"/>
            <a:ext cx="176465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>
                <a:latin typeface="Arial" pitchFamily="34" charset="0"/>
                <a:cs typeface="Arial" pitchFamily="34" charset="0"/>
              </a:rPr>
              <a:t>С</a:t>
            </a:r>
            <a:r>
              <a:rPr lang="ru-RU" sz="4000" b="1" dirty="0" smtClean="0">
                <a:latin typeface="Arial" pitchFamily="34" charset="0"/>
                <a:cs typeface="Arial" pitchFamily="34" charset="0"/>
              </a:rPr>
              <a:t>хема</a:t>
            </a:r>
            <a:endParaRPr lang="ru-RU" sz="4000" b="1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6" name="Прямая со стрелкой 5"/>
          <p:cNvCxnSpPr/>
          <p:nvPr/>
        </p:nvCxnSpPr>
        <p:spPr>
          <a:xfrm>
            <a:off x="6318473" y="1030670"/>
            <a:ext cx="1008112" cy="372234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419645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1"/>
            <a:ext cx="12780963" cy="71262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734387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592" y="0"/>
            <a:ext cx="12806555" cy="71359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6849751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816" y="-28633"/>
            <a:ext cx="12785779" cy="7167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8953036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780963" cy="7126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6884470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6677" y="224954"/>
            <a:ext cx="11447615" cy="830997"/>
          </a:xfrm>
        </p:spPr>
        <p:txBody>
          <a:bodyPr/>
          <a:lstStyle/>
          <a:p>
            <a:pPr algn="ctr"/>
            <a:r>
              <a:rPr lang="ru-RU" sz="5400" dirty="0" smtClean="0"/>
              <a:t>Закрепление:</a:t>
            </a:r>
            <a:endParaRPr lang="ru-RU" sz="54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231" y="0"/>
            <a:ext cx="12799194" cy="7126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04960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37" y="0"/>
            <a:ext cx="12769825" cy="7126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137236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6677" y="224954"/>
            <a:ext cx="11447615" cy="830997"/>
          </a:xfrm>
        </p:spPr>
        <p:txBody>
          <a:bodyPr/>
          <a:lstStyle/>
          <a:p>
            <a:pPr algn="ctr"/>
            <a:r>
              <a:rPr lang="ru-RU" sz="5400" dirty="0" smtClean="0"/>
              <a:t>Задание:</a:t>
            </a:r>
            <a:endParaRPr lang="ru-RU" sz="54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67892" y="2122985"/>
            <a:ext cx="11063672" cy="1323439"/>
          </a:xfrm>
        </p:spPr>
        <p:txBody>
          <a:bodyPr/>
          <a:lstStyle/>
          <a:p>
            <a:pPr marL="742950" indent="-742950">
              <a:buAutoNum type="arabicPeriod"/>
            </a:pPr>
            <a:r>
              <a:rPr lang="ru-RU" dirty="0" smtClean="0">
                <a:solidFill>
                  <a:schemeClr val="tx2"/>
                </a:solidFill>
              </a:rPr>
              <a:t>Прочитать § 10</a:t>
            </a:r>
          </a:p>
          <a:p>
            <a:pPr marL="742950" indent="-742950">
              <a:buAutoNum type="arabicPeriod"/>
            </a:pPr>
            <a:r>
              <a:rPr lang="ru-RU" dirty="0" smtClean="0">
                <a:solidFill>
                  <a:schemeClr val="tx2"/>
                </a:solidFill>
              </a:rPr>
              <a:t>Ответить на вопросы ( стр. 38 )</a:t>
            </a:r>
          </a:p>
        </p:txBody>
      </p:sp>
    </p:spTree>
    <p:extLst>
      <p:ext uri="{BB962C8B-B14F-4D97-AF65-F5344CB8AC3E}">
        <p14:creationId xmlns:p14="http://schemas.microsoft.com/office/powerpoint/2010/main" val="160597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780963" cy="70842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29858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780963" cy="71696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3378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40" y="81407"/>
            <a:ext cx="12764323" cy="70101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29535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780963" cy="71515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57044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38" y="0"/>
            <a:ext cx="12769825" cy="7099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09906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780963" cy="71159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62394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14100"/>
            <a:ext cx="12780963" cy="7140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37656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3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Тема1</Template>
  <TotalTime>1145</TotalTime>
  <Words>62</Words>
  <Application>Microsoft Office PowerPoint</Application>
  <PresentationFormat>Произвольный</PresentationFormat>
  <Paragraphs>17</Paragraphs>
  <Slides>27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27</vt:i4>
      </vt:variant>
    </vt:vector>
  </HeadingPairs>
  <TitlesOfParts>
    <vt:vector size="29" baseType="lpstr">
      <vt:lpstr>2_Тема Office</vt:lpstr>
      <vt:lpstr>3_Тема Office</vt:lpstr>
      <vt:lpstr>Презентация PowerPoint</vt:lpstr>
      <vt:lpstr>Повторение: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Источники прошлого века …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Закрепление:</vt:lpstr>
      <vt:lpstr>Презентация PowerPoint</vt:lpstr>
      <vt:lpstr>Задание: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Liza</dc:creator>
  <cp:lastModifiedBy>Liza</cp:lastModifiedBy>
  <cp:revision>65</cp:revision>
  <dcterms:created xsi:type="dcterms:W3CDTF">2020-08-02T08:10:47Z</dcterms:created>
  <dcterms:modified xsi:type="dcterms:W3CDTF">2020-09-22T03:36:18Z</dcterms:modified>
</cp:coreProperties>
</file>