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9" r:id="rId2"/>
  </p:sldMasterIdLst>
  <p:sldIdLst>
    <p:sldId id="257" r:id="rId3"/>
    <p:sldId id="274" r:id="rId4"/>
    <p:sldId id="261" r:id="rId5"/>
    <p:sldId id="273" r:id="rId6"/>
    <p:sldId id="260" r:id="rId7"/>
    <p:sldId id="262" r:id="rId8"/>
    <p:sldId id="263" r:id="rId9"/>
    <p:sldId id="269" r:id="rId10"/>
    <p:sldId id="270" r:id="rId11"/>
    <p:sldId id="264" r:id="rId12"/>
    <p:sldId id="275" r:id="rId13"/>
    <p:sldId id="265" r:id="rId14"/>
    <p:sldId id="266" r:id="rId15"/>
    <p:sldId id="267" r:id="rId16"/>
    <p:sldId id="280" r:id="rId17"/>
    <p:sldId id="271" r:id="rId18"/>
    <p:sldId id="268" r:id="rId19"/>
    <p:sldId id="281" r:id="rId20"/>
    <p:sldId id="283" r:id="rId21"/>
    <p:sldId id="282" r:id="rId22"/>
    <p:sldId id="284" r:id="rId23"/>
    <p:sldId id="279" r:id="rId24"/>
    <p:sldId id="277" r:id="rId25"/>
    <p:sldId id="276" r:id="rId26"/>
    <p:sldId id="272" r:id="rId27"/>
    <p:sldId id="278" r:id="rId28"/>
    <p:sldId id="259" r:id="rId29"/>
  </p:sldIdLst>
  <p:sldSz cx="12780963" cy="7126288"/>
  <p:notesSz cx="6858000" cy="9144000"/>
  <p:defaultTextStyle>
    <a:defPPr>
      <a:defRPr lang="ru-RU"/>
    </a:defPPr>
    <a:lvl1pPr marL="0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4705" autoAdjust="0"/>
  </p:normalViewPr>
  <p:slideViewPr>
    <p:cSldViewPr>
      <p:cViewPr>
        <p:scale>
          <a:sx n="68" d="100"/>
          <a:sy n="68" d="100"/>
        </p:scale>
        <p:origin x="-822" y="-108"/>
      </p:cViewPr>
      <p:guideLst>
        <p:guide orient="horz" pos="2245"/>
        <p:guide pos="4026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4" y="2213814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5" y="4038239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5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5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29" y="285427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69" y="285427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31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25" y="290949"/>
            <a:ext cx="10863820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8573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881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3187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573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5881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33187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16" indent="-127216">
              <a:buFont typeface="Arial" panose="020B0604020202020204" pitchFamily="34" charset="0"/>
              <a:buChar char="•"/>
              <a:defRPr sz="1200"/>
            </a:lvl2pPr>
            <a:lvl3pPr marL="254430" indent="-127216">
              <a:defRPr sz="1200"/>
            </a:lvl3pPr>
            <a:lvl4pPr marL="445257" indent="-190822">
              <a:defRPr sz="1200"/>
            </a:lvl4pPr>
            <a:lvl5pPr marL="636075" indent="-19082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8625" y="969983"/>
            <a:ext cx="10863820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7028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4" y="2209172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5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7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9"/>
            <a:ext cx="10044182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4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0" y="1639046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6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53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512" y="350016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60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60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3" y="6627460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09" y="4579317"/>
            <a:ext cx="10863818" cy="14153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09" y="3020442"/>
            <a:ext cx="10863818" cy="15588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0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8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048" y="1662847"/>
            <a:ext cx="5644925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96990" y="1662847"/>
            <a:ext cx="5644925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3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0" y="1595167"/>
            <a:ext cx="5647145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91" indent="0">
              <a:buNone/>
              <a:defRPr sz="2000" b="1"/>
            </a:lvl2pPr>
            <a:lvl3pPr marL="908781" indent="0">
              <a:buNone/>
              <a:defRPr sz="1800" b="1"/>
            </a:lvl3pPr>
            <a:lvl4pPr marL="1363176" indent="0">
              <a:buNone/>
              <a:defRPr sz="1600" b="1"/>
            </a:lvl4pPr>
            <a:lvl5pPr marL="1817566" indent="0">
              <a:buNone/>
              <a:defRPr sz="1600" b="1"/>
            </a:lvl5pPr>
            <a:lvl6pPr marL="2271959" indent="0">
              <a:buNone/>
              <a:defRPr sz="1600" b="1"/>
            </a:lvl6pPr>
            <a:lvl7pPr marL="2726349" indent="0">
              <a:buNone/>
              <a:defRPr sz="1600" b="1"/>
            </a:lvl7pPr>
            <a:lvl8pPr marL="3180747" indent="0">
              <a:buNone/>
              <a:defRPr sz="1600" b="1"/>
            </a:lvl8pPr>
            <a:lvl9pPr marL="363513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9050" y="2259968"/>
            <a:ext cx="5647145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391" indent="0">
              <a:buNone/>
              <a:defRPr sz="2000" b="1"/>
            </a:lvl2pPr>
            <a:lvl3pPr marL="908781" indent="0">
              <a:buNone/>
              <a:defRPr sz="1800" b="1"/>
            </a:lvl3pPr>
            <a:lvl4pPr marL="1363176" indent="0">
              <a:buNone/>
              <a:defRPr sz="1600" b="1"/>
            </a:lvl4pPr>
            <a:lvl5pPr marL="1817566" indent="0">
              <a:buNone/>
              <a:defRPr sz="1600" b="1"/>
            </a:lvl5pPr>
            <a:lvl6pPr marL="2271959" indent="0">
              <a:buNone/>
              <a:defRPr sz="1600" b="1"/>
            </a:lvl6pPr>
            <a:lvl7pPr marL="2726349" indent="0">
              <a:buNone/>
              <a:defRPr sz="1600" b="1"/>
            </a:lvl7pPr>
            <a:lvl8pPr marL="3180747" indent="0">
              <a:buNone/>
              <a:defRPr sz="1600" b="1"/>
            </a:lvl8pPr>
            <a:lvl9pPr marL="363513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92552" y="2259968"/>
            <a:ext cx="5649363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2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8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0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107" y="283732"/>
            <a:ext cx="4204848" cy="12075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7005" y="283777"/>
            <a:ext cx="7144913" cy="60820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107" y="1491287"/>
            <a:ext cx="4204848" cy="4874579"/>
          </a:xfrm>
        </p:spPr>
        <p:txBody>
          <a:bodyPr/>
          <a:lstStyle>
            <a:lvl1pPr marL="0" indent="0">
              <a:buNone/>
              <a:defRPr sz="1400"/>
            </a:lvl1pPr>
            <a:lvl2pPr marL="454391" indent="0">
              <a:buNone/>
              <a:defRPr sz="1200"/>
            </a:lvl2pPr>
            <a:lvl3pPr marL="908781" indent="0">
              <a:buNone/>
              <a:defRPr sz="1000"/>
            </a:lvl3pPr>
            <a:lvl4pPr marL="1363176" indent="0">
              <a:buNone/>
              <a:defRPr sz="800"/>
            </a:lvl4pPr>
            <a:lvl5pPr marL="1817566" indent="0">
              <a:buNone/>
              <a:defRPr sz="800"/>
            </a:lvl5pPr>
            <a:lvl6pPr marL="2271959" indent="0">
              <a:buNone/>
              <a:defRPr sz="800"/>
            </a:lvl6pPr>
            <a:lvl7pPr marL="2726349" indent="0">
              <a:buNone/>
              <a:defRPr sz="800"/>
            </a:lvl7pPr>
            <a:lvl8pPr marL="3180747" indent="0">
              <a:buNone/>
              <a:defRPr sz="800"/>
            </a:lvl8pPr>
            <a:lvl9pPr marL="363513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3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84" y="4988418"/>
            <a:ext cx="7668578" cy="58890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84" y="636750"/>
            <a:ext cx="7668578" cy="4275773"/>
          </a:xfrm>
        </p:spPr>
        <p:txBody>
          <a:bodyPr/>
          <a:lstStyle>
            <a:lvl1pPr marL="0" indent="0">
              <a:buNone/>
              <a:defRPr sz="3200"/>
            </a:lvl1pPr>
            <a:lvl2pPr marL="454391" indent="0">
              <a:buNone/>
              <a:defRPr sz="2800"/>
            </a:lvl2pPr>
            <a:lvl3pPr marL="908781" indent="0">
              <a:buNone/>
              <a:defRPr sz="2400"/>
            </a:lvl3pPr>
            <a:lvl4pPr marL="1363176" indent="0">
              <a:buNone/>
              <a:defRPr sz="2000"/>
            </a:lvl4pPr>
            <a:lvl5pPr marL="1817566" indent="0">
              <a:buNone/>
              <a:defRPr sz="2000"/>
            </a:lvl5pPr>
            <a:lvl6pPr marL="2271959" indent="0">
              <a:buNone/>
              <a:defRPr sz="2000"/>
            </a:lvl6pPr>
            <a:lvl7pPr marL="2726349" indent="0">
              <a:buNone/>
              <a:defRPr sz="2000"/>
            </a:lvl7pPr>
            <a:lvl8pPr marL="3180747" indent="0">
              <a:buNone/>
              <a:defRPr sz="2000"/>
            </a:lvl8pPr>
            <a:lvl9pPr marL="363513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84" y="5577326"/>
            <a:ext cx="7668578" cy="836349"/>
          </a:xfrm>
        </p:spPr>
        <p:txBody>
          <a:bodyPr/>
          <a:lstStyle>
            <a:lvl1pPr marL="0" indent="0">
              <a:buNone/>
              <a:defRPr sz="1400"/>
            </a:lvl1pPr>
            <a:lvl2pPr marL="454391" indent="0">
              <a:buNone/>
              <a:defRPr sz="1200"/>
            </a:lvl2pPr>
            <a:lvl3pPr marL="908781" indent="0">
              <a:buNone/>
              <a:defRPr sz="1000"/>
            </a:lvl3pPr>
            <a:lvl4pPr marL="1363176" indent="0">
              <a:buNone/>
              <a:defRPr sz="800"/>
            </a:lvl4pPr>
            <a:lvl5pPr marL="1817566" indent="0">
              <a:buNone/>
              <a:defRPr sz="800"/>
            </a:lvl5pPr>
            <a:lvl6pPr marL="2271959" indent="0">
              <a:buNone/>
              <a:defRPr sz="800"/>
            </a:lvl6pPr>
            <a:lvl7pPr marL="2726349" indent="0">
              <a:buNone/>
              <a:defRPr sz="800"/>
            </a:lvl7pPr>
            <a:lvl8pPr marL="3180747" indent="0">
              <a:buNone/>
              <a:defRPr sz="800"/>
            </a:lvl8pPr>
            <a:lvl9pPr marL="3635132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0" y="285388"/>
            <a:ext cx="11502867" cy="1187715"/>
          </a:xfrm>
          <a:prstGeom prst="rect">
            <a:avLst/>
          </a:prstGeom>
        </p:spPr>
        <p:txBody>
          <a:bodyPr vert="horz" lIns="90886" tIns="45445" rIns="90886" bIns="4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0" y="1662847"/>
            <a:ext cx="11502867" cy="4703021"/>
          </a:xfrm>
          <a:prstGeom prst="rect">
            <a:avLst/>
          </a:prstGeom>
        </p:spPr>
        <p:txBody>
          <a:bodyPr vert="horz" lIns="90886" tIns="45445" rIns="90886" bIns="4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48" y="6605059"/>
            <a:ext cx="298222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78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0" y="6605059"/>
            <a:ext cx="404730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59"/>
            <a:ext cx="2982225" cy="379409"/>
          </a:xfrm>
          <a:prstGeom prst="rect">
            <a:avLst/>
          </a:prstGeom>
        </p:spPr>
        <p:txBody>
          <a:bodyPr vert="horz" lIns="90886" tIns="45445" rIns="90886" bIns="454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781"/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78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9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0878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796" indent="-340796" algn="l" defTabSz="90878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385" indent="-283994" algn="l" defTabSz="90878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979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371" indent="-227193" algn="l" defTabSz="90878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753" indent="-227193" algn="l" defTabSz="90878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156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543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932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2333" indent="-227193" algn="l" defTabSz="90878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91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81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176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566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959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349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747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132" algn="l" defTabSz="9087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77" y="1177536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09923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7" y="224968"/>
            <a:ext cx="11447615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3"/>
            <a:ext cx="10044182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7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7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09923"/>
              <a:t>22.09.2020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7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923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09923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8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08105" eaLnBrk="1" hangingPunct="1">
        <a:defRPr>
          <a:latin typeface="+mn-lt"/>
          <a:ea typeface="+mn-ea"/>
          <a:cs typeface="+mn-cs"/>
        </a:defRPr>
      </a:lvl2pPr>
      <a:lvl3pPr marL="1616208" eaLnBrk="1" hangingPunct="1">
        <a:defRPr>
          <a:latin typeface="+mn-lt"/>
          <a:ea typeface="+mn-ea"/>
          <a:cs typeface="+mn-cs"/>
        </a:defRPr>
      </a:lvl3pPr>
      <a:lvl4pPr marL="2424307" eaLnBrk="1" hangingPunct="1">
        <a:defRPr>
          <a:latin typeface="+mn-lt"/>
          <a:ea typeface="+mn-ea"/>
          <a:cs typeface="+mn-cs"/>
        </a:defRPr>
      </a:lvl4pPr>
      <a:lvl5pPr marL="3232414" eaLnBrk="1" hangingPunct="1">
        <a:defRPr>
          <a:latin typeface="+mn-lt"/>
          <a:ea typeface="+mn-ea"/>
          <a:cs typeface="+mn-cs"/>
        </a:defRPr>
      </a:lvl5pPr>
      <a:lvl6pPr marL="4040519" eaLnBrk="1" hangingPunct="1">
        <a:defRPr>
          <a:latin typeface="+mn-lt"/>
          <a:ea typeface="+mn-ea"/>
          <a:cs typeface="+mn-cs"/>
        </a:defRPr>
      </a:lvl6pPr>
      <a:lvl7pPr marL="4848621" eaLnBrk="1" hangingPunct="1">
        <a:defRPr>
          <a:latin typeface="+mn-lt"/>
          <a:ea typeface="+mn-ea"/>
          <a:cs typeface="+mn-cs"/>
        </a:defRPr>
      </a:lvl7pPr>
      <a:lvl8pPr marL="5656722" eaLnBrk="1" hangingPunct="1">
        <a:defRPr>
          <a:latin typeface="+mn-lt"/>
          <a:ea typeface="+mn-ea"/>
          <a:cs typeface="+mn-cs"/>
        </a:defRPr>
      </a:lvl8pPr>
      <a:lvl9pPr marL="646482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08105" eaLnBrk="1" hangingPunct="1">
        <a:defRPr>
          <a:latin typeface="+mn-lt"/>
          <a:ea typeface="+mn-ea"/>
          <a:cs typeface="+mn-cs"/>
        </a:defRPr>
      </a:lvl2pPr>
      <a:lvl3pPr marL="1616208" eaLnBrk="1" hangingPunct="1">
        <a:defRPr>
          <a:latin typeface="+mn-lt"/>
          <a:ea typeface="+mn-ea"/>
          <a:cs typeface="+mn-cs"/>
        </a:defRPr>
      </a:lvl3pPr>
      <a:lvl4pPr marL="2424307" eaLnBrk="1" hangingPunct="1">
        <a:defRPr>
          <a:latin typeface="+mn-lt"/>
          <a:ea typeface="+mn-ea"/>
          <a:cs typeface="+mn-cs"/>
        </a:defRPr>
      </a:lvl4pPr>
      <a:lvl5pPr marL="3232414" eaLnBrk="1" hangingPunct="1">
        <a:defRPr>
          <a:latin typeface="+mn-lt"/>
          <a:ea typeface="+mn-ea"/>
          <a:cs typeface="+mn-cs"/>
        </a:defRPr>
      </a:lvl5pPr>
      <a:lvl6pPr marL="4040519" eaLnBrk="1" hangingPunct="1">
        <a:defRPr>
          <a:latin typeface="+mn-lt"/>
          <a:ea typeface="+mn-ea"/>
          <a:cs typeface="+mn-cs"/>
        </a:defRPr>
      </a:lvl6pPr>
      <a:lvl7pPr marL="4848621" eaLnBrk="1" hangingPunct="1">
        <a:defRPr>
          <a:latin typeface="+mn-lt"/>
          <a:ea typeface="+mn-ea"/>
          <a:cs typeface="+mn-cs"/>
        </a:defRPr>
      </a:lvl7pPr>
      <a:lvl8pPr marL="5656722" eaLnBrk="1" hangingPunct="1">
        <a:defRPr>
          <a:latin typeface="+mn-lt"/>
          <a:ea typeface="+mn-ea"/>
          <a:cs typeface="+mn-cs"/>
        </a:defRPr>
      </a:lvl8pPr>
      <a:lvl9pPr marL="646482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347" y="3403"/>
            <a:ext cx="12763612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658773" y="2483024"/>
            <a:ext cx="10835803" cy="2446040"/>
          </a:xfrm>
          <a:prstGeom prst="rect">
            <a:avLst/>
          </a:prstGeom>
        </p:spPr>
        <p:txBody>
          <a:bodyPr vert="horz" wrap="square" lIns="0" tIns="24624" rIns="0" bIns="0" rtlCol="0">
            <a:spAutoFit/>
          </a:bodyPr>
          <a:lstStyle/>
          <a:p>
            <a:pPr marL="32451" defTabSz="1016520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4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440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440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2451" defTabSz="1016520">
              <a:spcBef>
                <a:spcPts val="195"/>
              </a:spcBef>
            </a:pPr>
            <a:endParaRPr lang="ru-RU" sz="440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2451" algn="ctr" defTabSz="1016520">
              <a:spcBef>
                <a:spcPts val="195"/>
              </a:spcBef>
            </a:pPr>
            <a:r>
              <a:rPr lang="ru-RU" sz="6600" b="1" dirty="0">
                <a:latin typeface="Arial" pitchFamily="34" charset="0"/>
                <a:cs typeface="Arial" pitchFamily="34" charset="0"/>
              </a:rPr>
              <a:t>Источники тока</a:t>
            </a:r>
            <a:endParaRPr lang="ru-RU" sz="66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591133" y="2627042"/>
            <a:ext cx="762637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10477228" y="466924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10488144" y="495453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6520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892305" y="473242"/>
            <a:ext cx="807089" cy="1043915"/>
          </a:xfrm>
          <a:prstGeom prst="rect">
            <a:avLst/>
          </a:prstGeom>
        </p:spPr>
        <p:txBody>
          <a:bodyPr vert="horz" wrap="square" lIns="0" tIns="27979" rIns="0" bIns="0" rtlCol="0">
            <a:spAutoFit/>
          </a:bodyPr>
          <a:lstStyle/>
          <a:p>
            <a:pPr defTabSz="1016520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739649" y="1386194"/>
            <a:ext cx="1610378" cy="375417"/>
          </a:xfrm>
          <a:prstGeom prst="rect">
            <a:avLst/>
          </a:prstGeom>
        </p:spPr>
        <p:txBody>
          <a:bodyPr vert="horz" wrap="square" lIns="0" tIns="21266" rIns="0" bIns="0" rtlCol="0">
            <a:spAutoFit/>
          </a:bodyPr>
          <a:lstStyle/>
          <a:p>
            <a:pPr defTabSz="1016520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159579" y="495445"/>
            <a:ext cx="3929029" cy="949356"/>
          </a:xfrm>
          <a:prstGeom prst="rect">
            <a:avLst/>
          </a:prstGeom>
        </p:spPr>
        <p:txBody>
          <a:bodyPr vert="horz" wrap="square" lIns="0" tIns="25775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22" defTabSz="1614027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0" y="544609"/>
            <a:ext cx="95546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9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" y="61982"/>
            <a:ext cx="12770783" cy="695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7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Источники прошлого века …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" y="1114872"/>
            <a:ext cx="12559166" cy="593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52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758"/>
            <a:ext cx="12780964" cy="70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2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2" y="0"/>
            <a:ext cx="12806555" cy="70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0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780964" cy="709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6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" y="3175"/>
            <a:ext cx="12758902" cy="711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57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0963" cy="712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0963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5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7" y="0"/>
            <a:ext cx="12785810" cy="709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0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" y="1"/>
            <a:ext cx="12749572" cy="712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23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Повторение: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825" y="1978968"/>
            <a:ext cx="11953328" cy="3970318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1. Электрическое поле и его свойства.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2. Какая величина называется силовой характеристикой электрического </a:t>
            </a:r>
            <a:r>
              <a:rPr lang="ru-RU" dirty="0" smtClean="0">
                <a:solidFill>
                  <a:schemeClr val="tx2"/>
                </a:solidFill>
              </a:rPr>
              <a:t>поля?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3.  Электрический </a:t>
            </a:r>
            <a:r>
              <a:rPr lang="ru-RU" dirty="0" smtClean="0">
                <a:solidFill>
                  <a:schemeClr val="tx2"/>
                </a:solidFill>
              </a:rPr>
              <a:t>ток - …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4</a:t>
            </a:r>
            <a:r>
              <a:rPr lang="ru-RU" dirty="0" smtClean="0">
                <a:solidFill>
                  <a:schemeClr val="tx2"/>
                </a:solidFill>
              </a:rPr>
              <a:t>. Условие возникновения электрического </a:t>
            </a:r>
            <a:r>
              <a:rPr lang="ru-RU" dirty="0" smtClean="0">
                <a:solidFill>
                  <a:schemeClr val="tx2"/>
                </a:solidFill>
              </a:rPr>
              <a:t>тока: …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" y="-1"/>
            <a:ext cx="7078213" cy="70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71" y="0"/>
            <a:ext cx="565699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71" y="4432495"/>
            <a:ext cx="565153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2329" y="322784"/>
            <a:ext cx="1764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хема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318473" y="1030670"/>
            <a:ext cx="1008112" cy="3722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96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780963" cy="712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4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2" y="0"/>
            <a:ext cx="12806555" cy="713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497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6" y="-28633"/>
            <a:ext cx="12785779" cy="71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530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780963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844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Закрепление: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1" y="0"/>
            <a:ext cx="12799194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96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" y="0"/>
            <a:ext cx="127698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72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7" y="224954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Задание: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7892" y="2122985"/>
            <a:ext cx="11063672" cy="1323439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Прочитать § 10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Ответить на вопросы ( стр. 38 )</a:t>
            </a:r>
          </a:p>
        </p:txBody>
      </p:sp>
    </p:spTree>
    <p:extLst>
      <p:ext uri="{BB962C8B-B14F-4D97-AF65-F5344CB8AC3E}">
        <p14:creationId xmlns:p14="http://schemas.microsoft.com/office/powerpoint/2010/main" val="1605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0963" cy="708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8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0963" cy="716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" y="81407"/>
            <a:ext cx="12764323" cy="701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5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0963" cy="715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0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" y="0"/>
            <a:ext cx="12769825" cy="709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9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0963" cy="711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3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100"/>
            <a:ext cx="12780963" cy="71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6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1145</TotalTime>
  <Words>62</Words>
  <Application>Microsoft Office PowerPoint</Application>
  <PresentationFormat>Произвольный</PresentationFormat>
  <Paragraphs>17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2_Тема Office</vt:lpstr>
      <vt:lpstr>3_Тема Office</vt:lpstr>
      <vt:lpstr>Презентация PowerPoint</vt:lpstr>
      <vt:lpstr>Повторение: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прошлого века 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Закрепление: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65</cp:revision>
  <dcterms:created xsi:type="dcterms:W3CDTF">2020-08-02T08:10:47Z</dcterms:created>
  <dcterms:modified xsi:type="dcterms:W3CDTF">2020-09-22T03:36:18Z</dcterms:modified>
</cp:coreProperties>
</file>