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7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8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79" r:id="rId4"/>
    <p:sldMasterId id="2147483685" r:id="rId5"/>
    <p:sldMasterId id="2147483691" r:id="rId6"/>
    <p:sldMasterId id="2147483697" r:id="rId7"/>
    <p:sldMasterId id="2147483703" r:id="rId8"/>
    <p:sldMasterId id="2147483709" r:id="rId9"/>
  </p:sldMasterIdLst>
  <p:notesMasterIdLst>
    <p:notesMasterId r:id="rId26"/>
  </p:notesMasterIdLst>
  <p:sldIdLst>
    <p:sldId id="256" r:id="rId10"/>
    <p:sldId id="270" r:id="rId11"/>
    <p:sldId id="269" r:id="rId12"/>
    <p:sldId id="262" r:id="rId13"/>
    <p:sldId id="271" r:id="rId14"/>
    <p:sldId id="258" r:id="rId15"/>
    <p:sldId id="268" r:id="rId16"/>
    <p:sldId id="261" r:id="rId17"/>
    <p:sldId id="276" r:id="rId18"/>
    <p:sldId id="273" r:id="rId19"/>
    <p:sldId id="277" r:id="rId20"/>
    <p:sldId id="274" r:id="rId21"/>
    <p:sldId id="278" r:id="rId22"/>
    <p:sldId id="275" r:id="rId23"/>
    <p:sldId id="280" r:id="rId24"/>
    <p:sldId id="264" r:id="rId25"/>
  </p:sldIdLst>
  <p:sldSz cx="12061825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828" y="-90"/>
      </p:cViewPr>
      <p:guideLst>
        <p:guide orient="horz" pos="2245"/>
        <p:guide pos="379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27E90-2AE1-43FB-90F0-9B3387CC75E6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85800"/>
            <a:ext cx="58007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F692E3-D73F-4E6D-B81D-832CA41C1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86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5600" y="685800"/>
            <a:ext cx="61468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745E5-6140-4943-AD81-9C58982E5CEF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563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8" y="2213820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82" y="4038235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55" y="285434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123" y="285434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8" y="2213851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82" y="4038239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9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3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83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7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2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66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016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552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8" y="4579317"/>
            <a:ext cx="10252551" cy="14153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8" y="3020442"/>
            <a:ext cx="10252551" cy="15588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45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91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37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183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29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275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20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366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690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1" y="1662839"/>
            <a:ext cx="5327306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28" y="1662839"/>
            <a:ext cx="5327306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823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114" y="1595167"/>
            <a:ext cx="5329401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582" indent="0">
              <a:buNone/>
              <a:defRPr sz="2000" b="1"/>
            </a:lvl2pPr>
            <a:lvl3pPr marL="909166" indent="0">
              <a:buNone/>
              <a:defRPr sz="1800" b="1"/>
            </a:lvl3pPr>
            <a:lvl4pPr marL="1363753" indent="0">
              <a:buNone/>
              <a:defRPr sz="1600" b="1"/>
            </a:lvl4pPr>
            <a:lvl5pPr marL="1818334" indent="0">
              <a:buNone/>
              <a:defRPr sz="1600" b="1"/>
            </a:lvl5pPr>
            <a:lvl6pPr marL="2272920" indent="0">
              <a:buNone/>
              <a:defRPr sz="1600" b="1"/>
            </a:lvl6pPr>
            <a:lvl7pPr marL="2727505" indent="0">
              <a:buNone/>
              <a:defRPr sz="1600" b="1"/>
            </a:lvl7pPr>
            <a:lvl8pPr marL="3182092" indent="0">
              <a:buNone/>
              <a:defRPr sz="1600" b="1"/>
            </a:lvl8pPr>
            <a:lvl9pPr marL="363667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114" y="2259968"/>
            <a:ext cx="5329401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582" indent="0">
              <a:buNone/>
              <a:defRPr sz="2000" b="1"/>
            </a:lvl2pPr>
            <a:lvl3pPr marL="909166" indent="0">
              <a:buNone/>
              <a:defRPr sz="1800" b="1"/>
            </a:lvl3pPr>
            <a:lvl4pPr marL="1363753" indent="0">
              <a:buNone/>
              <a:defRPr sz="1600" b="1"/>
            </a:lvl4pPr>
            <a:lvl5pPr marL="1818334" indent="0">
              <a:buNone/>
              <a:defRPr sz="1600" b="1"/>
            </a:lvl5pPr>
            <a:lvl6pPr marL="2272920" indent="0">
              <a:buNone/>
              <a:defRPr sz="1600" b="1"/>
            </a:lvl6pPr>
            <a:lvl7pPr marL="2727505" indent="0">
              <a:buNone/>
              <a:defRPr sz="1600" b="1"/>
            </a:lvl7pPr>
            <a:lvl8pPr marL="3182092" indent="0">
              <a:buNone/>
              <a:defRPr sz="1600" b="1"/>
            </a:lvl8pPr>
            <a:lvl9pPr marL="363667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259968"/>
            <a:ext cx="5331494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704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5749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9757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39" y="283732"/>
            <a:ext cx="3968257" cy="12075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63" y="283814"/>
            <a:ext cx="6742895" cy="608208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39" y="1491283"/>
            <a:ext cx="3968257" cy="4874579"/>
          </a:xfrm>
        </p:spPr>
        <p:txBody>
          <a:bodyPr/>
          <a:lstStyle>
            <a:lvl1pPr marL="0" indent="0">
              <a:buNone/>
              <a:defRPr sz="1400"/>
            </a:lvl1pPr>
            <a:lvl2pPr marL="454582" indent="0">
              <a:buNone/>
              <a:defRPr sz="1200"/>
            </a:lvl2pPr>
            <a:lvl3pPr marL="909166" indent="0">
              <a:buNone/>
              <a:defRPr sz="1000"/>
            </a:lvl3pPr>
            <a:lvl4pPr marL="1363753" indent="0">
              <a:buNone/>
              <a:defRPr sz="800"/>
            </a:lvl4pPr>
            <a:lvl5pPr marL="1818334" indent="0">
              <a:buNone/>
              <a:defRPr sz="800"/>
            </a:lvl5pPr>
            <a:lvl6pPr marL="2272920" indent="0">
              <a:buNone/>
              <a:defRPr sz="800"/>
            </a:lvl6pPr>
            <a:lvl7pPr marL="2727505" indent="0">
              <a:buNone/>
              <a:defRPr sz="800"/>
            </a:lvl7pPr>
            <a:lvl8pPr marL="3182092" indent="0">
              <a:buNone/>
              <a:defRPr sz="800"/>
            </a:lvl8pPr>
            <a:lvl9pPr marL="363667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476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28" y="4988461"/>
            <a:ext cx="7237095" cy="58890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28" y="636793"/>
            <a:ext cx="7237095" cy="4275773"/>
          </a:xfrm>
        </p:spPr>
        <p:txBody>
          <a:bodyPr/>
          <a:lstStyle>
            <a:lvl1pPr marL="0" indent="0">
              <a:buNone/>
              <a:defRPr sz="3200"/>
            </a:lvl1pPr>
            <a:lvl2pPr marL="454582" indent="0">
              <a:buNone/>
              <a:defRPr sz="2800"/>
            </a:lvl2pPr>
            <a:lvl3pPr marL="909166" indent="0">
              <a:buNone/>
              <a:defRPr sz="2400"/>
            </a:lvl3pPr>
            <a:lvl4pPr marL="1363753" indent="0">
              <a:buNone/>
              <a:defRPr sz="2000"/>
            </a:lvl4pPr>
            <a:lvl5pPr marL="1818334" indent="0">
              <a:buNone/>
              <a:defRPr sz="2000"/>
            </a:lvl5pPr>
            <a:lvl6pPr marL="2272920" indent="0">
              <a:buNone/>
              <a:defRPr sz="2000"/>
            </a:lvl6pPr>
            <a:lvl7pPr marL="2727505" indent="0">
              <a:buNone/>
              <a:defRPr sz="2000"/>
            </a:lvl7pPr>
            <a:lvl8pPr marL="3182092" indent="0">
              <a:buNone/>
              <a:defRPr sz="2000"/>
            </a:lvl8pPr>
            <a:lvl9pPr marL="363667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28" y="5577363"/>
            <a:ext cx="7237095" cy="836349"/>
          </a:xfrm>
        </p:spPr>
        <p:txBody>
          <a:bodyPr/>
          <a:lstStyle>
            <a:lvl1pPr marL="0" indent="0">
              <a:buNone/>
              <a:defRPr sz="1400"/>
            </a:lvl1pPr>
            <a:lvl2pPr marL="454582" indent="0">
              <a:buNone/>
              <a:defRPr sz="1200"/>
            </a:lvl2pPr>
            <a:lvl3pPr marL="909166" indent="0">
              <a:buNone/>
              <a:defRPr sz="1000"/>
            </a:lvl3pPr>
            <a:lvl4pPr marL="1363753" indent="0">
              <a:buNone/>
              <a:defRPr sz="800"/>
            </a:lvl4pPr>
            <a:lvl5pPr marL="1818334" indent="0">
              <a:buNone/>
              <a:defRPr sz="800"/>
            </a:lvl5pPr>
            <a:lvl6pPr marL="2272920" indent="0">
              <a:buNone/>
              <a:defRPr sz="800"/>
            </a:lvl6pPr>
            <a:lvl7pPr marL="2727505" indent="0">
              <a:buNone/>
              <a:defRPr sz="800"/>
            </a:lvl7pPr>
            <a:lvl8pPr marL="3182092" indent="0">
              <a:buNone/>
              <a:defRPr sz="800"/>
            </a:lvl8pPr>
            <a:lvl9pPr marL="363667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6471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9200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73" y="285464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131" y="285464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0983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86" y="290949"/>
            <a:ext cx="10252553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82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13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5175427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69" indent="-127269">
              <a:buFont typeface="Arial" panose="020B0604020202020204" pitchFamily="34" charset="0"/>
              <a:buChar char="•"/>
              <a:defRPr sz="1200"/>
            </a:lvl2pPr>
            <a:lvl3pPr marL="254538" indent="-127269">
              <a:defRPr sz="1200"/>
            </a:lvl3pPr>
            <a:lvl4pPr marL="445446" indent="-190902">
              <a:defRPr sz="1200"/>
            </a:lvl4pPr>
            <a:lvl5pPr marL="636344" indent="-19090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82" y="5175427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69" indent="-127269">
              <a:buFont typeface="Arial" panose="020B0604020202020204" pitchFamily="34" charset="0"/>
              <a:buChar char="•"/>
              <a:defRPr sz="1200"/>
            </a:lvl2pPr>
            <a:lvl3pPr marL="254538" indent="-127269">
              <a:defRPr sz="1200"/>
            </a:lvl3pPr>
            <a:lvl4pPr marL="445446" indent="-190902">
              <a:defRPr sz="1200"/>
            </a:lvl4pPr>
            <a:lvl5pPr marL="636344" indent="-19090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13" y="5175427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69" indent="-127269">
              <a:buFont typeface="Arial" panose="020B0604020202020204" pitchFamily="34" charset="0"/>
              <a:buChar char="•"/>
              <a:defRPr sz="1200"/>
            </a:lvl2pPr>
            <a:lvl3pPr marL="254538" indent="-127269">
              <a:defRPr sz="1200"/>
            </a:lvl3pPr>
            <a:lvl4pPr marL="445446" indent="-190902">
              <a:defRPr sz="1200"/>
            </a:lvl4pPr>
            <a:lvl5pPr marL="636344" indent="-19090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86" y="970026"/>
            <a:ext cx="10252553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19793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209211"/>
            <a:ext cx="10252551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82" y="3990721"/>
            <a:ext cx="8443278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6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6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6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571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54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3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6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6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6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669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54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6"/>
            <a:ext cx="5246894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6"/>
            <a:ext cx="5246894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6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6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56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866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54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6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6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56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4278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17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831" y="350055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017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6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6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56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141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209211"/>
            <a:ext cx="10252551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82" y="3990721"/>
            <a:ext cx="8443278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4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4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4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166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8" y="4579300"/>
            <a:ext cx="10252551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8" y="3020429"/>
            <a:ext cx="10252551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54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5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4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4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4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243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54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6"/>
            <a:ext cx="5246894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6"/>
            <a:ext cx="5246894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4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4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54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735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54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4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4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54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4364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30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831" y="350052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030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4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4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54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884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209203"/>
            <a:ext cx="10252551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82" y="3990721"/>
            <a:ext cx="8443278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49"/>
            <a:ext cx="3859784" cy="33541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49"/>
            <a:ext cx="2774220" cy="33541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49"/>
            <a:ext cx="2774220" cy="33541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095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47"/>
            <a:ext cx="10803500" cy="548863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1"/>
            <a:ext cx="9479033" cy="655586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49"/>
            <a:ext cx="3859784" cy="33541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49"/>
            <a:ext cx="2774220" cy="33541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49"/>
            <a:ext cx="2774220" cy="33541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13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47"/>
            <a:ext cx="10803500" cy="548863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7"/>
            <a:ext cx="5246894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7"/>
            <a:ext cx="5246894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49"/>
            <a:ext cx="3859784" cy="33541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49"/>
            <a:ext cx="2774220" cy="33541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49"/>
            <a:ext cx="2774220" cy="33541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809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47"/>
            <a:ext cx="10803500" cy="548863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49"/>
            <a:ext cx="3859784" cy="33541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49"/>
            <a:ext cx="2774220" cy="33541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49"/>
            <a:ext cx="2774220" cy="33541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353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0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816" y="350048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80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49"/>
            <a:ext cx="3859784" cy="33541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49"/>
            <a:ext cx="2774220" cy="33541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49"/>
            <a:ext cx="2774220" cy="33541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185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209163"/>
            <a:ext cx="10252551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82" y="3990721"/>
            <a:ext cx="8443278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4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4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4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201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3091" y="1662811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31428" y="1662811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49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0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4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4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4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263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49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6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6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4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4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54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888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49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4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4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54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6259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30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821" y="350052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030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4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4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54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22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209201"/>
            <a:ext cx="10252551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82" y="3990721"/>
            <a:ext cx="8443278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2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2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2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094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54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7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2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2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2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243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54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6"/>
            <a:ext cx="5246894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6"/>
            <a:ext cx="5246894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2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2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52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487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54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2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2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52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43926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437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826" y="350040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0437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2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2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52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406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209187"/>
            <a:ext cx="10252551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82" y="3990721"/>
            <a:ext cx="8443278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2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2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2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308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114" y="1595167"/>
            <a:ext cx="5329401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114" y="2259962"/>
            <a:ext cx="5329401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27240" y="2259962"/>
            <a:ext cx="5331494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54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7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2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2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2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296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54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6"/>
            <a:ext cx="5246894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6"/>
            <a:ext cx="5246894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2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2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52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7930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54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2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2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52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2960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437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819" y="350026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0437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2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2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52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716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209170"/>
            <a:ext cx="10252551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5" y="3990721"/>
            <a:ext cx="8443278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4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4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4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129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6" y="224954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7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4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4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4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920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6" y="224954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6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6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4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4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54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494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6" y="224954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4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4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54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607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30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812" y="350010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030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4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4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54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906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5" y="283732"/>
            <a:ext cx="3968257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5863" y="283779"/>
            <a:ext cx="6742895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5" y="1491252"/>
            <a:ext cx="3968257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2" y="4988453"/>
            <a:ext cx="7237095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2" y="636793"/>
            <a:ext cx="7237095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2" y="5577357"/>
            <a:ext cx="7237095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14" y="285428"/>
            <a:ext cx="10855643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114" y="1662811"/>
            <a:ext cx="10855643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4" y="6605065"/>
            <a:ext cx="2814426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32" y="6605065"/>
            <a:ext cx="3819578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65"/>
            <a:ext cx="2814426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14" y="285431"/>
            <a:ext cx="10855643" cy="1187715"/>
          </a:xfrm>
          <a:prstGeom prst="rect">
            <a:avLst/>
          </a:prstGeom>
        </p:spPr>
        <p:txBody>
          <a:bodyPr vert="horz" lIns="90922" tIns="45463" rIns="90922" bIns="4546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114" y="1662839"/>
            <a:ext cx="10855643" cy="4703021"/>
          </a:xfrm>
          <a:prstGeom prst="rect">
            <a:avLst/>
          </a:prstGeom>
        </p:spPr>
        <p:txBody>
          <a:bodyPr vert="horz" lIns="90922" tIns="45463" rIns="90922" bIns="4546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4" y="6605096"/>
            <a:ext cx="2814426" cy="379409"/>
          </a:xfrm>
          <a:prstGeom prst="rect">
            <a:avLst/>
          </a:prstGeom>
        </p:spPr>
        <p:txBody>
          <a:bodyPr vert="horz" lIns="90922" tIns="45463" rIns="90922" bIns="4546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166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9166"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32" y="6605096"/>
            <a:ext cx="3819578" cy="379409"/>
          </a:xfrm>
          <a:prstGeom prst="rect">
            <a:avLst/>
          </a:prstGeom>
        </p:spPr>
        <p:txBody>
          <a:bodyPr vert="horz" lIns="90922" tIns="45463" rIns="90922" bIns="4546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16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96"/>
            <a:ext cx="2814426" cy="379409"/>
          </a:xfrm>
          <a:prstGeom prst="rect">
            <a:avLst/>
          </a:prstGeom>
        </p:spPr>
        <p:txBody>
          <a:bodyPr vert="horz" lIns="90922" tIns="45463" rIns="90922" bIns="4546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166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916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3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091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0940" indent="-340940" algn="l" defTabSz="90916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8697" indent="-284114" algn="l" defTabSz="90916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6461" indent="-227289" algn="l" defTabSz="90916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1045" indent="-227289" algn="l" defTabSz="90916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5620" indent="-227289" algn="l" defTabSz="90916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0213" indent="-227289" algn="l" defTabSz="9091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4793" indent="-227289" algn="l" defTabSz="9091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09377" indent="-227289" algn="l" defTabSz="9091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3968" indent="-227289" algn="l" defTabSz="9091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9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582" algn="l" defTabSz="909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9166" algn="l" defTabSz="909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753" algn="l" defTabSz="909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8334" algn="l" defTabSz="909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2920" algn="l" defTabSz="909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7505" algn="l" defTabSz="909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2092" algn="l" defTabSz="909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6671" algn="l" defTabSz="909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4" y="1177541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017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17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5011"/>
            <a:ext cx="10803500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2"/>
            <a:ext cx="9479033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506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179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506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179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179"/>
              <a:t>08.09.2020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506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179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179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828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332" eaLnBrk="1" hangingPunct="1">
        <a:defRPr>
          <a:latin typeface="+mn-lt"/>
          <a:ea typeface="+mn-ea"/>
          <a:cs typeface="+mn-cs"/>
        </a:defRPr>
      </a:lvl2pPr>
      <a:lvl3pPr marL="1616664" eaLnBrk="1" hangingPunct="1">
        <a:defRPr>
          <a:latin typeface="+mn-lt"/>
          <a:ea typeface="+mn-ea"/>
          <a:cs typeface="+mn-cs"/>
        </a:defRPr>
      </a:lvl3pPr>
      <a:lvl4pPr marL="2424991" eaLnBrk="1" hangingPunct="1">
        <a:defRPr>
          <a:latin typeface="+mn-lt"/>
          <a:ea typeface="+mn-ea"/>
          <a:cs typeface="+mn-cs"/>
        </a:defRPr>
      </a:lvl4pPr>
      <a:lvl5pPr marL="3233325" eaLnBrk="1" hangingPunct="1">
        <a:defRPr>
          <a:latin typeface="+mn-lt"/>
          <a:ea typeface="+mn-ea"/>
          <a:cs typeface="+mn-cs"/>
        </a:defRPr>
      </a:lvl5pPr>
      <a:lvl6pPr marL="4041658" eaLnBrk="1" hangingPunct="1">
        <a:defRPr>
          <a:latin typeface="+mn-lt"/>
          <a:ea typeface="+mn-ea"/>
          <a:cs typeface="+mn-cs"/>
        </a:defRPr>
      </a:lvl6pPr>
      <a:lvl7pPr marL="4849988" eaLnBrk="1" hangingPunct="1">
        <a:defRPr>
          <a:latin typeface="+mn-lt"/>
          <a:ea typeface="+mn-ea"/>
          <a:cs typeface="+mn-cs"/>
        </a:defRPr>
      </a:lvl7pPr>
      <a:lvl8pPr marL="5658318" eaLnBrk="1" hangingPunct="1">
        <a:defRPr>
          <a:latin typeface="+mn-lt"/>
          <a:ea typeface="+mn-ea"/>
          <a:cs typeface="+mn-cs"/>
        </a:defRPr>
      </a:lvl8pPr>
      <a:lvl9pPr marL="6466652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332" eaLnBrk="1" hangingPunct="1">
        <a:defRPr>
          <a:latin typeface="+mn-lt"/>
          <a:ea typeface="+mn-ea"/>
          <a:cs typeface="+mn-cs"/>
        </a:defRPr>
      </a:lvl2pPr>
      <a:lvl3pPr marL="1616664" eaLnBrk="1" hangingPunct="1">
        <a:defRPr>
          <a:latin typeface="+mn-lt"/>
          <a:ea typeface="+mn-ea"/>
          <a:cs typeface="+mn-cs"/>
        </a:defRPr>
      </a:lvl3pPr>
      <a:lvl4pPr marL="2424991" eaLnBrk="1" hangingPunct="1">
        <a:defRPr>
          <a:latin typeface="+mn-lt"/>
          <a:ea typeface="+mn-ea"/>
          <a:cs typeface="+mn-cs"/>
        </a:defRPr>
      </a:lvl4pPr>
      <a:lvl5pPr marL="3233325" eaLnBrk="1" hangingPunct="1">
        <a:defRPr>
          <a:latin typeface="+mn-lt"/>
          <a:ea typeface="+mn-ea"/>
          <a:cs typeface="+mn-cs"/>
        </a:defRPr>
      </a:lvl5pPr>
      <a:lvl6pPr marL="4041658" eaLnBrk="1" hangingPunct="1">
        <a:defRPr>
          <a:latin typeface="+mn-lt"/>
          <a:ea typeface="+mn-ea"/>
          <a:cs typeface="+mn-cs"/>
        </a:defRPr>
      </a:lvl6pPr>
      <a:lvl7pPr marL="4849988" eaLnBrk="1" hangingPunct="1">
        <a:defRPr>
          <a:latin typeface="+mn-lt"/>
          <a:ea typeface="+mn-ea"/>
          <a:cs typeface="+mn-cs"/>
        </a:defRPr>
      </a:lvl7pPr>
      <a:lvl8pPr marL="5658318" eaLnBrk="1" hangingPunct="1">
        <a:defRPr>
          <a:latin typeface="+mn-lt"/>
          <a:ea typeface="+mn-ea"/>
          <a:cs typeface="+mn-cs"/>
        </a:defRPr>
      </a:lvl8pPr>
      <a:lvl9pPr marL="6466652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4" y="1177541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030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30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5009"/>
            <a:ext cx="10803500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2"/>
            <a:ext cx="9479033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506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308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506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308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308"/>
              <a:t>08.09.2020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506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308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308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656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446" eaLnBrk="1" hangingPunct="1">
        <a:defRPr>
          <a:latin typeface="+mn-lt"/>
          <a:ea typeface="+mn-ea"/>
          <a:cs typeface="+mn-cs"/>
        </a:defRPr>
      </a:lvl2pPr>
      <a:lvl3pPr marL="1616892" eaLnBrk="1" hangingPunct="1">
        <a:defRPr>
          <a:latin typeface="+mn-lt"/>
          <a:ea typeface="+mn-ea"/>
          <a:cs typeface="+mn-cs"/>
        </a:defRPr>
      </a:lvl3pPr>
      <a:lvl4pPr marL="2425334" eaLnBrk="1" hangingPunct="1">
        <a:defRPr>
          <a:latin typeface="+mn-lt"/>
          <a:ea typeface="+mn-ea"/>
          <a:cs typeface="+mn-cs"/>
        </a:defRPr>
      </a:lvl4pPr>
      <a:lvl5pPr marL="3233781" eaLnBrk="1" hangingPunct="1">
        <a:defRPr>
          <a:latin typeface="+mn-lt"/>
          <a:ea typeface="+mn-ea"/>
          <a:cs typeface="+mn-cs"/>
        </a:defRPr>
      </a:lvl5pPr>
      <a:lvl6pPr marL="4042228" eaLnBrk="1" hangingPunct="1">
        <a:defRPr>
          <a:latin typeface="+mn-lt"/>
          <a:ea typeface="+mn-ea"/>
          <a:cs typeface="+mn-cs"/>
        </a:defRPr>
      </a:lvl6pPr>
      <a:lvl7pPr marL="4850672" eaLnBrk="1" hangingPunct="1">
        <a:defRPr>
          <a:latin typeface="+mn-lt"/>
          <a:ea typeface="+mn-ea"/>
          <a:cs typeface="+mn-cs"/>
        </a:defRPr>
      </a:lvl7pPr>
      <a:lvl8pPr marL="5659116" eaLnBrk="1" hangingPunct="1">
        <a:defRPr>
          <a:latin typeface="+mn-lt"/>
          <a:ea typeface="+mn-ea"/>
          <a:cs typeface="+mn-cs"/>
        </a:defRPr>
      </a:lvl8pPr>
      <a:lvl9pPr marL="646756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446" eaLnBrk="1" hangingPunct="1">
        <a:defRPr>
          <a:latin typeface="+mn-lt"/>
          <a:ea typeface="+mn-ea"/>
          <a:cs typeface="+mn-cs"/>
        </a:defRPr>
      </a:lvl2pPr>
      <a:lvl3pPr marL="1616892" eaLnBrk="1" hangingPunct="1">
        <a:defRPr>
          <a:latin typeface="+mn-lt"/>
          <a:ea typeface="+mn-ea"/>
          <a:cs typeface="+mn-cs"/>
        </a:defRPr>
      </a:lvl3pPr>
      <a:lvl4pPr marL="2425334" eaLnBrk="1" hangingPunct="1">
        <a:defRPr>
          <a:latin typeface="+mn-lt"/>
          <a:ea typeface="+mn-ea"/>
          <a:cs typeface="+mn-cs"/>
        </a:defRPr>
      </a:lvl4pPr>
      <a:lvl5pPr marL="3233781" eaLnBrk="1" hangingPunct="1">
        <a:defRPr>
          <a:latin typeface="+mn-lt"/>
          <a:ea typeface="+mn-ea"/>
          <a:cs typeface="+mn-cs"/>
        </a:defRPr>
      </a:lvl5pPr>
      <a:lvl6pPr marL="4042228" eaLnBrk="1" hangingPunct="1">
        <a:defRPr>
          <a:latin typeface="+mn-lt"/>
          <a:ea typeface="+mn-ea"/>
          <a:cs typeface="+mn-cs"/>
        </a:defRPr>
      </a:lvl6pPr>
      <a:lvl7pPr marL="4850672" eaLnBrk="1" hangingPunct="1">
        <a:defRPr>
          <a:latin typeface="+mn-lt"/>
          <a:ea typeface="+mn-ea"/>
          <a:cs typeface="+mn-cs"/>
        </a:defRPr>
      </a:lvl7pPr>
      <a:lvl8pPr marL="5659116" eaLnBrk="1" hangingPunct="1">
        <a:defRPr>
          <a:latin typeface="+mn-lt"/>
          <a:ea typeface="+mn-ea"/>
          <a:cs typeface="+mn-cs"/>
        </a:defRPr>
      </a:lvl8pPr>
      <a:lvl9pPr marL="646756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34" y="1177528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80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0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95"/>
            <a:ext cx="10803500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1"/>
            <a:ext cx="9479033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99"/>
            <a:ext cx="3859784" cy="2744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08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99"/>
            <a:ext cx="2774220" cy="2744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08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808"/>
              <a:t>08.09.2020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99"/>
            <a:ext cx="2774220" cy="2744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08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808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21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554" eaLnBrk="1" hangingPunct="1">
        <a:defRPr>
          <a:latin typeface="+mn-lt"/>
          <a:ea typeface="+mn-ea"/>
          <a:cs typeface="+mn-cs"/>
        </a:defRPr>
      </a:lvl2pPr>
      <a:lvl3pPr marL="1623106" eaLnBrk="1" hangingPunct="1">
        <a:defRPr>
          <a:latin typeface="+mn-lt"/>
          <a:ea typeface="+mn-ea"/>
          <a:cs typeface="+mn-cs"/>
        </a:defRPr>
      </a:lvl3pPr>
      <a:lvl4pPr marL="2434658" eaLnBrk="1" hangingPunct="1">
        <a:defRPr>
          <a:latin typeface="+mn-lt"/>
          <a:ea typeface="+mn-ea"/>
          <a:cs typeface="+mn-cs"/>
        </a:defRPr>
      </a:lvl4pPr>
      <a:lvl5pPr marL="3246211" eaLnBrk="1" hangingPunct="1">
        <a:defRPr>
          <a:latin typeface="+mn-lt"/>
          <a:ea typeface="+mn-ea"/>
          <a:cs typeface="+mn-cs"/>
        </a:defRPr>
      </a:lvl5pPr>
      <a:lvl6pPr marL="4057764" eaLnBrk="1" hangingPunct="1">
        <a:defRPr>
          <a:latin typeface="+mn-lt"/>
          <a:ea typeface="+mn-ea"/>
          <a:cs typeface="+mn-cs"/>
        </a:defRPr>
      </a:lvl6pPr>
      <a:lvl7pPr marL="4869318" eaLnBrk="1" hangingPunct="1">
        <a:defRPr>
          <a:latin typeface="+mn-lt"/>
          <a:ea typeface="+mn-ea"/>
          <a:cs typeface="+mn-cs"/>
        </a:defRPr>
      </a:lvl7pPr>
      <a:lvl8pPr marL="5680869" eaLnBrk="1" hangingPunct="1">
        <a:defRPr>
          <a:latin typeface="+mn-lt"/>
          <a:ea typeface="+mn-ea"/>
          <a:cs typeface="+mn-cs"/>
        </a:defRPr>
      </a:lvl8pPr>
      <a:lvl9pPr marL="649242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554" eaLnBrk="1" hangingPunct="1">
        <a:defRPr>
          <a:latin typeface="+mn-lt"/>
          <a:ea typeface="+mn-ea"/>
          <a:cs typeface="+mn-cs"/>
        </a:defRPr>
      </a:lvl2pPr>
      <a:lvl3pPr marL="1623106" eaLnBrk="1" hangingPunct="1">
        <a:defRPr>
          <a:latin typeface="+mn-lt"/>
          <a:ea typeface="+mn-ea"/>
          <a:cs typeface="+mn-cs"/>
        </a:defRPr>
      </a:lvl3pPr>
      <a:lvl4pPr marL="2434658" eaLnBrk="1" hangingPunct="1">
        <a:defRPr>
          <a:latin typeface="+mn-lt"/>
          <a:ea typeface="+mn-ea"/>
          <a:cs typeface="+mn-cs"/>
        </a:defRPr>
      </a:lvl4pPr>
      <a:lvl5pPr marL="3246211" eaLnBrk="1" hangingPunct="1">
        <a:defRPr>
          <a:latin typeface="+mn-lt"/>
          <a:ea typeface="+mn-ea"/>
          <a:cs typeface="+mn-cs"/>
        </a:defRPr>
      </a:lvl5pPr>
      <a:lvl6pPr marL="4057764" eaLnBrk="1" hangingPunct="1">
        <a:defRPr>
          <a:latin typeface="+mn-lt"/>
          <a:ea typeface="+mn-ea"/>
          <a:cs typeface="+mn-cs"/>
        </a:defRPr>
      </a:lvl6pPr>
      <a:lvl7pPr marL="4869318" eaLnBrk="1" hangingPunct="1">
        <a:defRPr>
          <a:latin typeface="+mn-lt"/>
          <a:ea typeface="+mn-ea"/>
          <a:cs typeface="+mn-cs"/>
        </a:defRPr>
      </a:lvl7pPr>
      <a:lvl8pPr marL="5680869" eaLnBrk="1" hangingPunct="1">
        <a:defRPr>
          <a:latin typeface="+mn-lt"/>
          <a:ea typeface="+mn-ea"/>
          <a:cs typeface="+mn-cs"/>
        </a:defRPr>
      </a:lvl8pPr>
      <a:lvl9pPr marL="649242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4" y="1177533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030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30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60"/>
            <a:ext cx="10803500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2"/>
            <a:ext cx="9479033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501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308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501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308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308"/>
              <a:t>08.09.2020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501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308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308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655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446" eaLnBrk="1" hangingPunct="1">
        <a:defRPr>
          <a:latin typeface="+mn-lt"/>
          <a:ea typeface="+mn-ea"/>
          <a:cs typeface="+mn-cs"/>
        </a:defRPr>
      </a:lvl2pPr>
      <a:lvl3pPr marL="1616892" eaLnBrk="1" hangingPunct="1">
        <a:defRPr>
          <a:latin typeface="+mn-lt"/>
          <a:ea typeface="+mn-ea"/>
          <a:cs typeface="+mn-cs"/>
        </a:defRPr>
      </a:lvl3pPr>
      <a:lvl4pPr marL="2425334" eaLnBrk="1" hangingPunct="1">
        <a:defRPr>
          <a:latin typeface="+mn-lt"/>
          <a:ea typeface="+mn-ea"/>
          <a:cs typeface="+mn-cs"/>
        </a:defRPr>
      </a:lvl4pPr>
      <a:lvl5pPr marL="3233781" eaLnBrk="1" hangingPunct="1">
        <a:defRPr>
          <a:latin typeface="+mn-lt"/>
          <a:ea typeface="+mn-ea"/>
          <a:cs typeface="+mn-cs"/>
        </a:defRPr>
      </a:lvl5pPr>
      <a:lvl6pPr marL="4042228" eaLnBrk="1" hangingPunct="1">
        <a:defRPr>
          <a:latin typeface="+mn-lt"/>
          <a:ea typeface="+mn-ea"/>
          <a:cs typeface="+mn-cs"/>
        </a:defRPr>
      </a:lvl6pPr>
      <a:lvl7pPr marL="4850672" eaLnBrk="1" hangingPunct="1">
        <a:defRPr>
          <a:latin typeface="+mn-lt"/>
          <a:ea typeface="+mn-ea"/>
          <a:cs typeface="+mn-cs"/>
        </a:defRPr>
      </a:lvl7pPr>
      <a:lvl8pPr marL="5659116" eaLnBrk="1" hangingPunct="1">
        <a:defRPr>
          <a:latin typeface="+mn-lt"/>
          <a:ea typeface="+mn-ea"/>
          <a:cs typeface="+mn-cs"/>
        </a:defRPr>
      </a:lvl8pPr>
      <a:lvl9pPr marL="646756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446" eaLnBrk="1" hangingPunct="1">
        <a:defRPr>
          <a:latin typeface="+mn-lt"/>
          <a:ea typeface="+mn-ea"/>
          <a:cs typeface="+mn-cs"/>
        </a:defRPr>
      </a:lvl2pPr>
      <a:lvl3pPr marL="1616892" eaLnBrk="1" hangingPunct="1">
        <a:defRPr>
          <a:latin typeface="+mn-lt"/>
          <a:ea typeface="+mn-ea"/>
          <a:cs typeface="+mn-cs"/>
        </a:defRPr>
      </a:lvl3pPr>
      <a:lvl4pPr marL="2425334" eaLnBrk="1" hangingPunct="1">
        <a:defRPr>
          <a:latin typeface="+mn-lt"/>
          <a:ea typeface="+mn-ea"/>
          <a:cs typeface="+mn-cs"/>
        </a:defRPr>
      </a:lvl4pPr>
      <a:lvl5pPr marL="3233781" eaLnBrk="1" hangingPunct="1">
        <a:defRPr>
          <a:latin typeface="+mn-lt"/>
          <a:ea typeface="+mn-ea"/>
          <a:cs typeface="+mn-cs"/>
        </a:defRPr>
      </a:lvl5pPr>
      <a:lvl6pPr marL="4042228" eaLnBrk="1" hangingPunct="1">
        <a:defRPr>
          <a:latin typeface="+mn-lt"/>
          <a:ea typeface="+mn-ea"/>
          <a:cs typeface="+mn-cs"/>
        </a:defRPr>
      </a:lvl6pPr>
      <a:lvl7pPr marL="4850672" eaLnBrk="1" hangingPunct="1">
        <a:defRPr>
          <a:latin typeface="+mn-lt"/>
          <a:ea typeface="+mn-ea"/>
          <a:cs typeface="+mn-cs"/>
        </a:defRPr>
      </a:lvl7pPr>
      <a:lvl8pPr marL="5659116" eaLnBrk="1" hangingPunct="1">
        <a:defRPr>
          <a:latin typeface="+mn-lt"/>
          <a:ea typeface="+mn-ea"/>
          <a:cs typeface="+mn-cs"/>
        </a:defRPr>
      </a:lvl8pPr>
      <a:lvl9pPr marL="646756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4" y="1177541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0437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437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96"/>
            <a:ext cx="10803500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1"/>
            <a:ext cx="9479033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96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96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437"/>
              <a:t>08.09.2020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96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437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639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560" eaLnBrk="1" hangingPunct="1">
        <a:defRPr>
          <a:latin typeface="+mn-lt"/>
          <a:ea typeface="+mn-ea"/>
          <a:cs typeface="+mn-cs"/>
        </a:defRPr>
      </a:lvl2pPr>
      <a:lvl3pPr marL="1617119" eaLnBrk="1" hangingPunct="1">
        <a:defRPr>
          <a:latin typeface="+mn-lt"/>
          <a:ea typeface="+mn-ea"/>
          <a:cs typeface="+mn-cs"/>
        </a:defRPr>
      </a:lvl3pPr>
      <a:lvl4pPr marL="2425677" eaLnBrk="1" hangingPunct="1">
        <a:defRPr>
          <a:latin typeface="+mn-lt"/>
          <a:ea typeface="+mn-ea"/>
          <a:cs typeface="+mn-cs"/>
        </a:defRPr>
      </a:lvl4pPr>
      <a:lvl5pPr marL="3234237" eaLnBrk="1" hangingPunct="1">
        <a:defRPr>
          <a:latin typeface="+mn-lt"/>
          <a:ea typeface="+mn-ea"/>
          <a:cs typeface="+mn-cs"/>
        </a:defRPr>
      </a:lvl5pPr>
      <a:lvl6pPr marL="4042798" eaLnBrk="1" hangingPunct="1">
        <a:defRPr>
          <a:latin typeface="+mn-lt"/>
          <a:ea typeface="+mn-ea"/>
          <a:cs typeface="+mn-cs"/>
        </a:defRPr>
      </a:lvl6pPr>
      <a:lvl7pPr marL="4851358" eaLnBrk="1" hangingPunct="1">
        <a:defRPr>
          <a:latin typeface="+mn-lt"/>
          <a:ea typeface="+mn-ea"/>
          <a:cs typeface="+mn-cs"/>
        </a:defRPr>
      </a:lvl7pPr>
      <a:lvl8pPr marL="5659915" eaLnBrk="1" hangingPunct="1">
        <a:defRPr>
          <a:latin typeface="+mn-lt"/>
          <a:ea typeface="+mn-ea"/>
          <a:cs typeface="+mn-cs"/>
        </a:defRPr>
      </a:lvl8pPr>
      <a:lvl9pPr marL="6468475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560" eaLnBrk="1" hangingPunct="1">
        <a:defRPr>
          <a:latin typeface="+mn-lt"/>
          <a:ea typeface="+mn-ea"/>
          <a:cs typeface="+mn-cs"/>
        </a:defRPr>
      </a:lvl2pPr>
      <a:lvl3pPr marL="1617119" eaLnBrk="1" hangingPunct="1">
        <a:defRPr>
          <a:latin typeface="+mn-lt"/>
          <a:ea typeface="+mn-ea"/>
          <a:cs typeface="+mn-cs"/>
        </a:defRPr>
      </a:lvl3pPr>
      <a:lvl4pPr marL="2425677" eaLnBrk="1" hangingPunct="1">
        <a:defRPr>
          <a:latin typeface="+mn-lt"/>
          <a:ea typeface="+mn-ea"/>
          <a:cs typeface="+mn-cs"/>
        </a:defRPr>
      </a:lvl4pPr>
      <a:lvl5pPr marL="3234237" eaLnBrk="1" hangingPunct="1">
        <a:defRPr>
          <a:latin typeface="+mn-lt"/>
          <a:ea typeface="+mn-ea"/>
          <a:cs typeface="+mn-cs"/>
        </a:defRPr>
      </a:lvl5pPr>
      <a:lvl6pPr marL="4042798" eaLnBrk="1" hangingPunct="1">
        <a:defRPr>
          <a:latin typeface="+mn-lt"/>
          <a:ea typeface="+mn-ea"/>
          <a:cs typeface="+mn-cs"/>
        </a:defRPr>
      </a:lvl6pPr>
      <a:lvl7pPr marL="4851358" eaLnBrk="1" hangingPunct="1">
        <a:defRPr>
          <a:latin typeface="+mn-lt"/>
          <a:ea typeface="+mn-ea"/>
          <a:cs typeface="+mn-cs"/>
        </a:defRPr>
      </a:lvl7pPr>
      <a:lvl8pPr marL="5659915" eaLnBrk="1" hangingPunct="1">
        <a:defRPr>
          <a:latin typeface="+mn-lt"/>
          <a:ea typeface="+mn-ea"/>
          <a:cs typeface="+mn-cs"/>
        </a:defRPr>
      </a:lvl8pPr>
      <a:lvl9pPr marL="6468475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4" y="1177541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0437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437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82"/>
            <a:ext cx="10803500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1"/>
            <a:ext cx="9479033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82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82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437"/>
              <a:t>08.09.2020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82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437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373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560" eaLnBrk="1" hangingPunct="1">
        <a:defRPr>
          <a:latin typeface="+mn-lt"/>
          <a:ea typeface="+mn-ea"/>
          <a:cs typeface="+mn-cs"/>
        </a:defRPr>
      </a:lvl2pPr>
      <a:lvl3pPr marL="1617119" eaLnBrk="1" hangingPunct="1">
        <a:defRPr>
          <a:latin typeface="+mn-lt"/>
          <a:ea typeface="+mn-ea"/>
          <a:cs typeface="+mn-cs"/>
        </a:defRPr>
      </a:lvl3pPr>
      <a:lvl4pPr marL="2425677" eaLnBrk="1" hangingPunct="1">
        <a:defRPr>
          <a:latin typeface="+mn-lt"/>
          <a:ea typeface="+mn-ea"/>
          <a:cs typeface="+mn-cs"/>
        </a:defRPr>
      </a:lvl4pPr>
      <a:lvl5pPr marL="3234237" eaLnBrk="1" hangingPunct="1">
        <a:defRPr>
          <a:latin typeface="+mn-lt"/>
          <a:ea typeface="+mn-ea"/>
          <a:cs typeface="+mn-cs"/>
        </a:defRPr>
      </a:lvl5pPr>
      <a:lvl6pPr marL="4042798" eaLnBrk="1" hangingPunct="1">
        <a:defRPr>
          <a:latin typeface="+mn-lt"/>
          <a:ea typeface="+mn-ea"/>
          <a:cs typeface="+mn-cs"/>
        </a:defRPr>
      </a:lvl6pPr>
      <a:lvl7pPr marL="4851358" eaLnBrk="1" hangingPunct="1">
        <a:defRPr>
          <a:latin typeface="+mn-lt"/>
          <a:ea typeface="+mn-ea"/>
          <a:cs typeface="+mn-cs"/>
        </a:defRPr>
      </a:lvl7pPr>
      <a:lvl8pPr marL="5659915" eaLnBrk="1" hangingPunct="1">
        <a:defRPr>
          <a:latin typeface="+mn-lt"/>
          <a:ea typeface="+mn-ea"/>
          <a:cs typeface="+mn-cs"/>
        </a:defRPr>
      </a:lvl8pPr>
      <a:lvl9pPr marL="6468475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560" eaLnBrk="1" hangingPunct="1">
        <a:defRPr>
          <a:latin typeface="+mn-lt"/>
          <a:ea typeface="+mn-ea"/>
          <a:cs typeface="+mn-cs"/>
        </a:defRPr>
      </a:lvl2pPr>
      <a:lvl3pPr marL="1617119" eaLnBrk="1" hangingPunct="1">
        <a:defRPr>
          <a:latin typeface="+mn-lt"/>
          <a:ea typeface="+mn-ea"/>
          <a:cs typeface="+mn-cs"/>
        </a:defRPr>
      </a:lvl3pPr>
      <a:lvl4pPr marL="2425677" eaLnBrk="1" hangingPunct="1">
        <a:defRPr>
          <a:latin typeface="+mn-lt"/>
          <a:ea typeface="+mn-ea"/>
          <a:cs typeface="+mn-cs"/>
        </a:defRPr>
      </a:lvl4pPr>
      <a:lvl5pPr marL="3234237" eaLnBrk="1" hangingPunct="1">
        <a:defRPr>
          <a:latin typeface="+mn-lt"/>
          <a:ea typeface="+mn-ea"/>
          <a:cs typeface="+mn-cs"/>
        </a:defRPr>
      </a:lvl5pPr>
      <a:lvl6pPr marL="4042798" eaLnBrk="1" hangingPunct="1">
        <a:defRPr>
          <a:latin typeface="+mn-lt"/>
          <a:ea typeface="+mn-ea"/>
          <a:cs typeface="+mn-cs"/>
        </a:defRPr>
      </a:lvl6pPr>
      <a:lvl7pPr marL="4851358" eaLnBrk="1" hangingPunct="1">
        <a:defRPr>
          <a:latin typeface="+mn-lt"/>
          <a:ea typeface="+mn-ea"/>
          <a:cs typeface="+mn-cs"/>
        </a:defRPr>
      </a:lvl7pPr>
      <a:lvl8pPr marL="5659915" eaLnBrk="1" hangingPunct="1">
        <a:defRPr>
          <a:latin typeface="+mn-lt"/>
          <a:ea typeface="+mn-ea"/>
          <a:cs typeface="+mn-cs"/>
        </a:defRPr>
      </a:lvl8pPr>
      <a:lvl9pPr marL="6468475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0" y="1177537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030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30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6" y="224963"/>
            <a:ext cx="10803500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2"/>
            <a:ext cx="9479033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66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308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66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308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308"/>
              <a:t>08.09.2020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66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308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308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360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446" eaLnBrk="1" hangingPunct="1">
        <a:defRPr>
          <a:latin typeface="+mn-lt"/>
          <a:ea typeface="+mn-ea"/>
          <a:cs typeface="+mn-cs"/>
        </a:defRPr>
      </a:lvl2pPr>
      <a:lvl3pPr marL="1616892" eaLnBrk="1" hangingPunct="1">
        <a:defRPr>
          <a:latin typeface="+mn-lt"/>
          <a:ea typeface="+mn-ea"/>
          <a:cs typeface="+mn-cs"/>
        </a:defRPr>
      </a:lvl3pPr>
      <a:lvl4pPr marL="2425334" eaLnBrk="1" hangingPunct="1">
        <a:defRPr>
          <a:latin typeface="+mn-lt"/>
          <a:ea typeface="+mn-ea"/>
          <a:cs typeface="+mn-cs"/>
        </a:defRPr>
      </a:lvl4pPr>
      <a:lvl5pPr marL="3233781" eaLnBrk="1" hangingPunct="1">
        <a:defRPr>
          <a:latin typeface="+mn-lt"/>
          <a:ea typeface="+mn-ea"/>
          <a:cs typeface="+mn-cs"/>
        </a:defRPr>
      </a:lvl5pPr>
      <a:lvl6pPr marL="4042228" eaLnBrk="1" hangingPunct="1">
        <a:defRPr>
          <a:latin typeface="+mn-lt"/>
          <a:ea typeface="+mn-ea"/>
          <a:cs typeface="+mn-cs"/>
        </a:defRPr>
      </a:lvl6pPr>
      <a:lvl7pPr marL="4850672" eaLnBrk="1" hangingPunct="1">
        <a:defRPr>
          <a:latin typeface="+mn-lt"/>
          <a:ea typeface="+mn-ea"/>
          <a:cs typeface="+mn-cs"/>
        </a:defRPr>
      </a:lvl7pPr>
      <a:lvl8pPr marL="5659116" eaLnBrk="1" hangingPunct="1">
        <a:defRPr>
          <a:latin typeface="+mn-lt"/>
          <a:ea typeface="+mn-ea"/>
          <a:cs typeface="+mn-cs"/>
        </a:defRPr>
      </a:lvl8pPr>
      <a:lvl9pPr marL="646756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446" eaLnBrk="1" hangingPunct="1">
        <a:defRPr>
          <a:latin typeface="+mn-lt"/>
          <a:ea typeface="+mn-ea"/>
          <a:cs typeface="+mn-cs"/>
        </a:defRPr>
      </a:lvl2pPr>
      <a:lvl3pPr marL="1616892" eaLnBrk="1" hangingPunct="1">
        <a:defRPr>
          <a:latin typeface="+mn-lt"/>
          <a:ea typeface="+mn-ea"/>
          <a:cs typeface="+mn-cs"/>
        </a:defRPr>
      </a:lvl3pPr>
      <a:lvl4pPr marL="2425334" eaLnBrk="1" hangingPunct="1">
        <a:defRPr>
          <a:latin typeface="+mn-lt"/>
          <a:ea typeface="+mn-ea"/>
          <a:cs typeface="+mn-cs"/>
        </a:defRPr>
      </a:lvl4pPr>
      <a:lvl5pPr marL="3233781" eaLnBrk="1" hangingPunct="1">
        <a:defRPr>
          <a:latin typeface="+mn-lt"/>
          <a:ea typeface="+mn-ea"/>
          <a:cs typeface="+mn-cs"/>
        </a:defRPr>
      </a:lvl5pPr>
      <a:lvl6pPr marL="4042228" eaLnBrk="1" hangingPunct="1">
        <a:defRPr>
          <a:latin typeface="+mn-lt"/>
          <a:ea typeface="+mn-ea"/>
          <a:cs typeface="+mn-cs"/>
        </a:defRPr>
      </a:lvl6pPr>
      <a:lvl7pPr marL="4850672" eaLnBrk="1" hangingPunct="1">
        <a:defRPr>
          <a:latin typeface="+mn-lt"/>
          <a:ea typeface="+mn-ea"/>
          <a:cs typeface="+mn-cs"/>
        </a:defRPr>
      </a:lvl7pPr>
      <a:lvl8pPr marL="5659116" eaLnBrk="1" hangingPunct="1">
        <a:defRPr>
          <a:latin typeface="+mn-lt"/>
          <a:ea typeface="+mn-ea"/>
          <a:cs typeface="+mn-cs"/>
        </a:defRPr>
      </a:lvl8pPr>
      <a:lvl9pPr marL="646756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8.png"/><Relationship Id="rId12" Type="http://schemas.openxmlformats.org/officeDocument/2006/relationships/image" Target="../media/image3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2.png"/><Relationship Id="rId11" Type="http://schemas.openxmlformats.org/officeDocument/2006/relationships/image" Target="../media/image33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29.png"/><Relationship Id="rId9" Type="http://schemas.openxmlformats.org/officeDocument/2006/relationships/image" Target="../media/image35.png"/><Relationship Id="rId1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00.png"/><Relationship Id="rId7" Type="http://schemas.openxmlformats.org/officeDocument/2006/relationships/image" Target="../media/image450.png"/><Relationship Id="rId12" Type="http://schemas.openxmlformats.org/officeDocument/2006/relationships/image" Target="../media/image5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40.png"/><Relationship Id="rId11" Type="http://schemas.openxmlformats.org/officeDocument/2006/relationships/image" Target="../media/image49.png"/><Relationship Id="rId5" Type="http://schemas.openxmlformats.org/officeDocument/2006/relationships/image" Target="../media/image430.png"/><Relationship Id="rId10" Type="http://schemas.openxmlformats.org/officeDocument/2006/relationships/image" Target="../media/image48.png"/><Relationship Id="rId4" Type="http://schemas.openxmlformats.org/officeDocument/2006/relationships/image" Target="../media/image420.png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15" y="3437"/>
            <a:ext cx="12045450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709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65462" y="2915121"/>
            <a:ext cx="9794067" cy="3087253"/>
          </a:xfrm>
          <a:prstGeom prst="rect">
            <a:avLst/>
          </a:prstGeom>
        </p:spPr>
        <p:txBody>
          <a:bodyPr vert="horz" wrap="square" lIns="0" tIns="24636" rIns="0" bIns="0" rtlCol="0">
            <a:spAutoFit/>
          </a:bodyPr>
          <a:lstStyle/>
          <a:p>
            <a:pPr marL="32470" defTabSz="1017096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470" defTabSz="1017096">
              <a:spcBef>
                <a:spcPts val="195"/>
              </a:spcBef>
            </a:pPr>
            <a:endParaRPr lang="ru-RU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470" algn="ctr" defTabSz="1017096">
              <a:spcBef>
                <a:spcPts val="195"/>
              </a:spcBef>
            </a:pPr>
            <a:r>
              <a:rPr lang="ru-RU" sz="6600" b="1" dirty="0">
                <a:solidFill>
                  <a:prstClr val="black"/>
                </a:solidFill>
              </a:rPr>
              <a:t>Решение задач</a:t>
            </a:r>
            <a:endParaRPr lang="ru-RU" sz="6600" b="1" dirty="0">
              <a:solidFill>
                <a:srgbClr val="373435"/>
              </a:solidFill>
              <a:latin typeface="Arial"/>
              <a:cs typeface="Arial"/>
            </a:endParaRPr>
          </a:p>
          <a:p>
            <a:pPr marL="32470" algn="ctr" defTabSz="1017096">
              <a:spcBef>
                <a:spcPts val="195"/>
              </a:spcBef>
            </a:pPr>
            <a:endParaRPr lang="ru-RU" sz="40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57859" y="2995595"/>
            <a:ext cx="719726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709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887713" y="466959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709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898015" y="495488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709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279445" y="473240"/>
            <a:ext cx="761677" cy="1043931"/>
          </a:xfrm>
          <a:prstGeom prst="rect">
            <a:avLst/>
          </a:prstGeom>
        </p:spPr>
        <p:txBody>
          <a:bodyPr vert="horz" wrap="square" lIns="0" tIns="27995" rIns="0" bIns="0" rtlCol="0">
            <a:spAutoFit/>
          </a:bodyPr>
          <a:lstStyle/>
          <a:p>
            <a:pPr defTabSz="1017096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35368" y="1386231"/>
            <a:ext cx="1519768" cy="375429"/>
          </a:xfrm>
          <a:prstGeom prst="rect">
            <a:avLst/>
          </a:prstGeom>
        </p:spPr>
        <p:txBody>
          <a:bodyPr vert="horz" wrap="square" lIns="0" tIns="21278" rIns="0" bIns="0" rtlCol="0">
            <a:spAutoFit/>
          </a:bodyPr>
          <a:lstStyle/>
          <a:p>
            <a:pPr defTabSz="1017096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78" y="495442"/>
            <a:ext cx="3707957" cy="949373"/>
          </a:xfrm>
          <a:prstGeom prst="rect">
            <a:avLst/>
          </a:prstGeom>
        </p:spPr>
        <p:txBody>
          <a:bodyPr vert="horz" wrap="square" lIns="0" tIns="2579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34" defTabSz="1614938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69" y="544602"/>
            <a:ext cx="90170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690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86" y="13871"/>
            <a:ext cx="12041188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10432" y="754832"/>
            <a:ext cx="1847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198264" y="250776"/>
            <a:ext cx="11665296" cy="2215991"/>
          </a:xfrm>
        </p:spPr>
        <p:txBody>
          <a:bodyPr/>
          <a:lstStyle/>
          <a:p>
            <a:r>
              <a:rPr lang="ru-RU" sz="3600" dirty="0" smtClean="0">
                <a:solidFill>
                  <a:schemeClr val="tx2"/>
                </a:solidFill>
              </a:rPr>
              <a:t>    Задача № 2</a:t>
            </a:r>
          </a:p>
          <a:p>
            <a:r>
              <a:rPr lang="ru-RU" sz="3600" dirty="0">
                <a:solidFill>
                  <a:schemeClr val="tx2"/>
                </a:solidFill>
              </a:rPr>
              <a:t> </a:t>
            </a:r>
            <a:r>
              <a:rPr lang="ru-RU" sz="3600" dirty="0" smtClean="0">
                <a:solidFill>
                  <a:schemeClr val="tx2"/>
                </a:solidFill>
              </a:rPr>
              <a:t>   От капли с зарядом +2</a:t>
            </a:r>
            <a:r>
              <a:rPr lang="en-US" sz="3600" dirty="0" smtClean="0">
                <a:solidFill>
                  <a:schemeClr val="tx2"/>
                </a:solidFill>
              </a:rPr>
              <a:t>q </a:t>
            </a:r>
            <a:r>
              <a:rPr lang="ru-RU" sz="3600" dirty="0" smtClean="0">
                <a:solidFill>
                  <a:schemeClr val="tx2"/>
                </a:solidFill>
              </a:rPr>
              <a:t>отделилась капля с зарядом -</a:t>
            </a:r>
            <a:r>
              <a:rPr lang="en-US" sz="3600" dirty="0" smtClean="0">
                <a:solidFill>
                  <a:schemeClr val="tx2"/>
                </a:solidFill>
              </a:rPr>
              <a:t>q.</a:t>
            </a:r>
            <a:r>
              <a:rPr lang="ru-RU" sz="3600" dirty="0">
                <a:solidFill>
                  <a:schemeClr val="tx2"/>
                </a:solidFill>
              </a:rPr>
              <a:t> </a:t>
            </a:r>
            <a:r>
              <a:rPr lang="ru-RU" sz="3600" dirty="0" smtClean="0">
                <a:solidFill>
                  <a:schemeClr val="tx2"/>
                </a:solidFill>
              </a:rPr>
              <a:t>Каков электрический заряд оставшейся капли?</a:t>
            </a:r>
          </a:p>
        </p:txBody>
      </p:sp>
      <p:pic>
        <p:nvPicPr>
          <p:cNvPr id="7" name="Picture 2" descr="C:\Users\zxccc\Desktop\img_user_file_55c9db5d2824d_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585" y="1892523"/>
            <a:ext cx="2473946" cy="340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80048" y="3686156"/>
                <a:ext cx="206441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 + 2q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048" y="3686156"/>
                <a:ext cx="2064411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4151" r="-828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91472" y="4440209"/>
                <a:ext cx="197528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i="1" smtClean="0"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  <a:cs typeface="Arial" pitchFamily="34" charset="0"/>
                            </a:rPr>
                            <m:t>𝑞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600" b="0" i="1" smtClean="0">
                          <a:latin typeface="Cambria Math"/>
                          <a:cs typeface="Arial" pitchFamily="34" charset="0"/>
                        </a:rPr>
                        <m:t>=−</m:t>
                      </m:r>
                      <m:r>
                        <a:rPr lang="en-US" sz="3600" b="0" i="1" smtClean="0">
                          <a:latin typeface="Cambria Math"/>
                          <a:cs typeface="Arial" pitchFamily="34" charset="0"/>
                        </a:rPr>
                        <m:t>𝑞</m:t>
                      </m:r>
                    </m:oMath>
                  </m:oMathPara>
                </a14:m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472" y="4440209"/>
                <a:ext cx="1975284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66416" y="5520907"/>
                <a:ext cx="1741695" cy="6783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  <a:cs typeface="Arial" pitchFamily="34" charset="0"/>
                          </a:rPr>
                          <m:t>общ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6416" y="5520907"/>
                <a:ext cx="1741695" cy="678391"/>
              </a:xfrm>
              <a:prstGeom prst="rect">
                <a:avLst/>
              </a:prstGeom>
              <a:blipFill rotWithShape="1">
                <a:blip r:embed="rId6"/>
                <a:stretch>
                  <a:fillRect t="-14414" r="-9790" b="-279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>
            <a:off x="4307087" y="3044541"/>
            <a:ext cx="0" cy="31952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774328" y="5305466"/>
            <a:ext cx="352736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127927" y="2841249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75157" y="2841249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648652" y="3686156"/>
                <a:ext cx="3166060" cy="6783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e>
                      <m:sub>
                        <m:r>
                          <a:rPr lang="ru-RU" sz="3600" b="1" i="1" smtClean="0">
                            <a:latin typeface="Cambria Math"/>
                            <a:cs typeface="Arial" pitchFamily="34" charset="0"/>
                          </a:rPr>
                          <m:t>общ</m:t>
                        </m:r>
                      </m:sub>
                    </m:sSub>
                  </m:oMath>
                </a14:m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e>
                      <m:sub>
                        <m:r>
                          <a:rPr lang="en-US" sz="36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e>
                      <m:sub>
                        <m:r>
                          <a:rPr lang="en-US" sz="36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b>
                    </m:sSub>
                  </m:oMath>
                </a14:m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8652" y="3686156"/>
                <a:ext cx="3166060" cy="678391"/>
              </a:xfrm>
              <a:prstGeom prst="rect">
                <a:avLst/>
              </a:prstGeom>
              <a:blipFill rotWithShape="1">
                <a:blip r:embed="rId7"/>
                <a:stretch>
                  <a:fillRect t="-14414" b="-279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4730114" y="4763374"/>
            <a:ext cx="966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q =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562928" y="4763374"/>
                <a:ext cx="106311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r>
                      <a:rPr lang="ru-RU" sz="3600" b="0" i="0" smtClean="0">
                        <a:latin typeface="Cambria Math"/>
                      </a:rPr>
                      <m:t> 2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/>
                      </a:rPr>
                      <m:t>q</m:t>
                    </m:r>
                  </m:oMath>
                </a14:m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928" y="4763374"/>
                <a:ext cx="1063112" cy="646331"/>
              </a:xfrm>
              <a:prstGeom prst="rect">
                <a:avLst/>
              </a:prstGeom>
              <a:blipFill rotWithShape="1">
                <a:blip r:embed="rId8"/>
                <a:stretch>
                  <a:fillRect l="-17816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8508606" y="4729871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q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73110" y="6157173"/>
            <a:ext cx="1961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Ответ: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q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347712" y="3595302"/>
            <a:ext cx="3635527" cy="84490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626040" y="4763373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+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80010" y="4729871"/>
            <a:ext cx="1428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(- q) =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33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/>
      <p:bldP spid="14" grpId="0"/>
      <p:bldP spid="15" grpId="0"/>
      <p:bldP spid="16" grpId="0"/>
      <p:bldP spid="17" grpId="0"/>
      <p:bldP spid="21" grpId="0"/>
      <p:bldP spid="22" grpId="0"/>
      <p:bldP spid="23" grpId="0" animBg="1"/>
      <p:bldP spid="5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86" y="-34991"/>
            <a:ext cx="12041188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198264" y="117207"/>
            <a:ext cx="11593288" cy="2954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eaLnBrk="1" hangingPunct="1">
              <a:defRPr sz="4300" b="1" i="1">
                <a:solidFill>
                  <a:srgbClr val="2365C7"/>
                </a:solidFill>
                <a:latin typeface="Arial"/>
                <a:ea typeface="+mn-ea"/>
                <a:cs typeface="Arial"/>
              </a:defRPr>
            </a:lvl1pPr>
            <a:lvl2pPr marL="808332" eaLnBrk="1" hangingPunct="1">
              <a:defRPr>
                <a:latin typeface="+mn-lt"/>
                <a:ea typeface="+mn-ea"/>
                <a:cs typeface="+mn-cs"/>
              </a:defRPr>
            </a:lvl2pPr>
            <a:lvl3pPr marL="1616664" eaLnBrk="1" hangingPunct="1">
              <a:defRPr>
                <a:latin typeface="+mn-lt"/>
                <a:ea typeface="+mn-ea"/>
                <a:cs typeface="+mn-cs"/>
              </a:defRPr>
            </a:lvl3pPr>
            <a:lvl4pPr marL="2424991" eaLnBrk="1" hangingPunct="1">
              <a:defRPr>
                <a:latin typeface="+mn-lt"/>
                <a:ea typeface="+mn-ea"/>
                <a:cs typeface="+mn-cs"/>
              </a:defRPr>
            </a:lvl4pPr>
            <a:lvl5pPr marL="3233325" eaLnBrk="1" hangingPunct="1">
              <a:defRPr>
                <a:latin typeface="+mn-lt"/>
                <a:ea typeface="+mn-ea"/>
                <a:cs typeface="+mn-cs"/>
              </a:defRPr>
            </a:lvl5pPr>
            <a:lvl6pPr marL="4041658" eaLnBrk="1" hangingPunct="1">
              <a:defRPr>
                <a:latin typeface="+mn-lt"/>
                <a:ea typeface="+mn-ea"/>
                <a:cs typeface="+mn-cs"/>
              </a:defRPr>
            </a:lvl6pPr>
            <a:lvl7pPr marL="4849988" eaLnBrk="1" hangingPunct="1">
              <a:defRPr>
                <a:latin typeface="+mn-lt"/>
                <a:ea typeface="+mn-ea"/>
                <a:cs typeface="+mn-cs"/>
              </a:defRPr>
            </a:lvl7pPr>
            <a:lvl8pPr marL="5658318" eaLnBrk="1" hangingPunct="1">
              <a:defRPr>
                <a:latin typeface="+mn-lt"/>
                <a:ea typeface="+mn-ea"/>
                <a:cs typeface="+mn-cs"/>
              </a:defRPr>
            </a:lvl8pPr>
            <a:lvl9pPr marL="6466652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3200" dirty="0" smtClean="0">
                <a:solidFill>
                  <a:schemeClr val="tx2"/>
                </a:solidFill>
              </a:rPr>
              <a:t>    Задача № 3</a:t>
            </a:r>
          </a:p>
          <a:p>
            <a:pPr algn="just"/>
            <a:r>
              <a:rPr lang="ru-RU" sz="3200" dirty="0" smtClean="0">
                <a:solidFill>
                  <a:schemeClr val="tx2"/>
                </a:solidFill>
              </a:rPr>
              <a:t>   С металлическим шаром, имеющим заряд 1,8 ∙ 10</a:t>
            </a:r>
            <a:r>
              <a:rPr lang="ru-RU" sz="3200" baseline="30000" dirty="0" smtClean="0">
                <a:solidFill>
                  <a:schemeClr val="tx2"/>
                </a:solidFill>
              </a:rPr>
              <a:t>-8</a:t>
            </a:r>
            <a:r>
              <a:rPr lang="ru-RU" sz="3200" dirty="0" smtClean="0">
                <a:solidFill>
                  <a:schemeClr val="tx2"/>
                </a:solidFill>
              </a:rPr>
              <a:t> Кл, привели в соприкосновения  два таких же шара, один из которых имел заряд </a:t>
            </a:r>
            <a:r>
              <a:rPr lang="ru-RU" sz="3200" dirty="0">
                <a:solidFill>
                  <a:schemeClr val="tx2"/>
                </a:solidFill>
              </a:rPr>
              <a:t> </a:t>
            </a:r>
            <a:r>
              <a:rPr lang="ru-RU" sz="3200" dirty="0" smtClean="0">
                <a:solidFill>
                  <a:schemeClr val="tx2"/>
                </a:solidFill>
              </a:rPr>
              <a:t>-3 ∙ 10</a:t>
            </a:r>
            <a:r>
              <a:rPr lang="ru-RU" sz="3200" baseline="30000" dirty="0" smtClean="0">
                <a:solidFill>
                  <a:schemeClr val="tx2"/>
                </a:solidFill>
              </a:rPr>
              <a:t>-9</a:t>
            </a:r>
            <a:r>
              <a:rPr lang="ru-RU" sz="3200" dirty="0" smtClean="0">
                <a:solidFill>
                  <a:schemeClr val="tx2"/>
                </a:solidFill>
              </a:rPr>
              <a:t> Кл, а другой не имел заряда. Какой  заряд (Кл)  будет иметь каждый из шаров в результате этого?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8264" y="3609814"/>
                <a:ext cx="363375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1,8 </a:t>
                </a:r>
                <a:r>
                  <a:rPr lang="ru-RU" sz="3600" dirty="0">
                    <a:latin typeface="Arial" pitchFamily="34" charset="0"/>
                    <a:cs typeface="Arial" pitchFamily="34" charset="0"/>
                  </a:rPr>
                  <a:t>∙ 10</a:t>
                </a:r>
                <a:r>
                  <a:rPr lang="ru-RU" sz="3600" baseline="30000" dirty="0">
                    <a:latin typeface="Arial" pitchFamily="34" charset="0"/>
                    <a:cs typeface="Arial" pitchFamily="34" charset="0"/>
                  </a:rPr>
                  <a:t>-8</a:t>
                </a:r>
                <a:r>
                  <a:rPr lang="ru-RU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Кл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264" y="3609814"/>
                <a:ext cx="3633752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4195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8264" y="4251096"/>
                <a:ext cx="380796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  <a:cs typeface="Arial" pitchFamily="34" charset="0"/>
                      </a:rPr>
                      <m:t>=−</m:t>
                    </m:r>
                    <m:r>
                      <a:rPr lang="ru-RU" sz="3600" b="0" i="0" smtClean="0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3 </a:t>
                </a:r>
                <a:r>
                  <a:rPr lang="ru-RU" sz="3600" dirty="0">
                    <a:latin typeface="Arial" pitchFamily="34" charset="0"/>
                    <a:cs typeface="Arial" pitchFamily="34" charset="0"/>
                  </a:rPr>
                  <a:t>∙ 10</a:t>
                </a:r>
                <a:r>
                  <a:rPr lang="ru-RU" sz="3600" baseline="30000" dirty="0">
                    <a:latin typeface="Arial" pitchFamily="34" charset="0"/>
                    <a:cs typeface="Arial" pitchFamily="34" charset="0"/>
                  </a:rPr>
                  <a:t>-9</a:t>
                </a:r>
                <a:r>
                  <a:rPr lang="ru-RU" sz="3600" dirty="0">
                    <a:latin typeface="Arial" pitchFamily="34" charset="0"/>
                    <a:cs typeface="Arial" pitchFamily="34" charset="0"/>
                  </a:rPr>
                  <a:t> Кл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264" y="4251096"/>
                <a:ext cx="3807966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4151" r="-3365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83265" y="5849470"/>
                <a:ext cx="1823961" cy="6706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  <a:cs typeface="Arial" pitchFamily="34" charset="0"/>
                          </a:rPr>
                          <m:t>1,2,3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265" y="5849470"/>
                <a:ext cx="1823961" cy="670696"/>
              </a:xfrm>
              <a:prstGeom prst="rect">
                <a:avLst/>
              </a:prstGeom>
              <a:blipFill rotWithShape="1">
                <a:blip r:embed="rId5"/>
                <a:stretch>
                  <a:fillRect t="-14545" r="-9333" b="-2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4006230" y="3263159"/>
            <a:ext cx="0" cy="31952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169272" y="5795392"/>
            <a:ext cx="386595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245095" y="2987080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10832" y="2987080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158704" y="3669979"/>
                <a:ext cx="3899393" cy="613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e>
                      <m:sub>
                        <m:r>
                          <a:rPr lang="ru-RU" sz="3200" b="1" i="1" smtClean="0">
                            <a:latin typeface="Cambria Math"/>
                            <a:cs typeface="Arial" pitchFamily="34" charset="0"/>
                          </a:rPr>
                          <m:t>общ</m:t>
                        </m:r>
                      </m:sub>
                    </m:sSub>
                  </m:oMath>
                </a14:m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e>
                      <m:sub>
                        <m:r>
                          <a:rPr lang="en-US" sz="32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e>
                      <m:sub>
                        <m:r>
                          <a:rPr lang="en-US" sz="32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 +</a:t>
                </a:r>
                <a:r>
                  <a:rPr lang="ru-RU" sz="3200" b="1" dirty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e>
                      <m:sub>
                        <m:r>
                          <a:rPr lang="ru-RU" sz="32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b>
                    </m:sSub>
                  </m:oMath>
                </a14:m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8704" y="3669979"/>
                <a:ext cx="3899393" cy="613245"/>
              </a:xfrm>
              <a:prstGeom prst="rect">
                <a:avLst/>
              </a:prstGeom>
              <a:blipFill rotWithShape="1">
                <a:blip r:embed="rId6"/>
                <a:stretch>
                  <a:fillRect t="-13861" b="-257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190101" y="4401523"/>
                <a:ext cx="1600631" cy="6783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  <a:cs typeface="Arial" pitchFamily="34" charset="0"/>
                          </a:rPr>
                          <m:t>общ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101" y="4401523"/>
                <a:ext cx="1600631" cy="678391"/>
              </a:xfrm>
              <a:prstGeom prst="rect">
                <a:avLst/>
              </a:prstGeom>
              <a:blipFill rotWithShape="1">
                <a:blip r:embed="rId7"/>
                <a:stretch>
                  <a:fillRect t="-14414" r="-10646" b="-279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660166" y="4440499"/>
            <a:ext cx="2413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1,8 ∙ 10</a:t>
            </a:r>
            <a:r>
              <a:rPr lang="ru-RU" sz="3600" baseline="30000" dirty="0">
                <a:latin typeface="Arial" pitchFamily="34" charset="0"/>
                <a:cs typeface="Arial" pitchFamily="34" charset="0"/>
              </a:rPr>
              <a:t>-8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76557" y="5079914"/>
            <a:ext cx="22669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15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∙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600" baseline="30000" dirty="0" smtClean="0">
                <a:latin typeface="Arial" pitchFamily="34" charset="0"/>
                <a:cs typeface="Arial" pitchFamily="34" charset="0"/>
              </a:rPr>
              <a:t>-9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631312" y="6443464"/>
            <a:ext cx="22846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Ответ: 5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н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Кл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158704" y="3707160"/>
            <a:ext cx="3659001" cy="61324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7620033" y="4440499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+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058097" y="4440499"/>
                <a:ext cx="249459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ru-RU" sz="3600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3600" dirty="0">
                    <a:latin typeface="Arial" pitchFamily="34" charset="0"/>
                    <a:cs typeface="Arial" pitchFamily="34" charset="0"/>
                  </a:rPr>
                  <a:t>3 ∙ 10</a:t>
                </a:r>
                <a:r>
                  <a:rPr lang="ru-RU" sz="3600" baseline="30000" dirty="0">
                    <a:latin typeface="Arial" pitchFamily="34" charset="0"/>
                    <a:cs typeface="Arial" pitchFamily="34" charset="0"/>
                  </a:rPr>
                  <a:t>-9</a:t>
                </a:r>
                <a:r>
                  <a:rPr lang="ru-RU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8097" y="4440499"/>
                <a:ext cx="2494594" cy="646331"/>
              </a:xfrm>
              <a:prstGeom prst="rect">
                <a:avLst/>
              </a:prstGeom>
              <a:blipFill rotWithShape="1">
                <a:blip r:embed="rId8"/>
                <a:stretch>
                  <a:fillRect l="-7579" t="-14151" r="-6357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98264" y="4896162"/>
                <a:ext cx="142109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264" y="4896162"/>
                <a:ext cx="1421095" cy="646331"/>
              </a:xfrm>
              <a:prstGeom prst="rect">
                <a:avLst/>
              </a:prstGeom>
              <a:blipFill rotWithShape="1">
                <a:blip r:embed="rId9"/>
                <a:stretch>
                  <a:fillRect t="-14151" r="-12017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10386404" y="4455491"/>
            <a:ext cx="1236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+ 0 =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38443" y="5079912"/>
            <a:ext cx="1031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(Кл)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266204" y="3633411"/>
                <a:ext cx="3422155" cy="765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e>
                      <m:sub>
                        <m:r>
                          <a:rPr lang="en-US" sz="36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m:rPr>
                        <m:nor/>
                      </m:rPr>
                      <a:rPr lang="ru-RU" sz="3600" b="1" dirty="0">
                        <a:latin typeface="Arial" pitchFamily="34" charset="0"/>
                        <a:cs typeface="Arial" pitchFamily="34" charset="0"/>
                      </a:rPr>
                      <m:t>,</m:t>
                    </m:r>
                    <m:r>
                      <a:rPr lang="ru-RU" sz="3600" b="1" i="1" dirty="0" smtClean="0">
                        <a:latin typeface="Cambria Math"/>
                        <a:cs typeface="Arial" pitchFamily="34" charset="0"/>
                      </a:rPr>
                      <m:t>  </m:t>
                    </m:r>
                    <m:sSub>
                      <m:sSubPr>
                        <m:ctrlPr>
                          <a:rPr lang="ru-RU" sz="3600" b="1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ru-RU" sz="3600" b="1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3600" b="1" i="1"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e>
                      <m:sub>
                        <m:r>
                          <a:rPr lang="en-US" sz="36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e>
                      <m:sub>
                        <m:r>
                          <a:rPr lang="ru-RU" sz="3600" b="1" i="1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2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/>
                              </a:rPr>
                              <m:t>𝒒</m:t>
                            </m:r>
                          </m:e>
                          <m:sub>
                            <m:r>
                              <a:rPr lang="ru-RU" sz="3200" b="1" i="1" smtClean="0">
                                <a:latin typeface="Cambria Math"/>
                              </a:rPr>
                              <m:t>общ</m:t>
                            </m:r>
                          </m:sub>
                        </m:sSub>
                      </m:num>
                      <m:den>
                        <m:r>
                          <a:rPr lang="ru-RU" sz="3200" b="1" i="1" smtClean="0"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6204" y="3633411"/>
                <a:ext cx="3422155" cy="765851"/>
              </a:xfrm>
              <a:prstGeom prst="rect">
                <a:avLst/>
              </a:prstGeom>
              <a:blipFill rotWithShape="1">
                <a:blip r:embed="rId10"/>
                <a:stretch>
                  <a:fillRect t="-9524" b="-158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рямоугольник 26"/>
          <p:cNvSpPr/>
          <p:nvPr/>
        </p:nvSpPr>
        <p:spPr>
          <a:xfrm>
            <a:off x="8119144" y="3669979"/>
            <a:ext cx="3659001" cy="729283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224796" y="5797133"/>
                <a:ext cx="250466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600" b="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nor/>
                      </m:rPr>
                      <a:rPr lang="ru-RU" sz="36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m:t>,</m:t>
                    </m:r>
                    <m:r>
                      <a:rPr lang="ru-RU" sz="3600" b="0" i="1" dirty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</m:t>
                    </m:r>
                    <m:sSub>
                      <m:sSubPr>
                        <m:ctrlP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ru-RU" sz="3600" b="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3600" b="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600" b="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ru-RU" sz="3600" b="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endParaRPr lang="ru-RU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4796" y="5797133"/>
                <a:ext cx="2504660" cy="646331"/>
              </a:xfrm>
              <a:prstGeom prst="rect">
                <a:avLst/>
              </a:prstGeom>
              <a:blipFill rotWithShape="1">
                <a:blip r:embed="rId11"/>
                <a:stretch>
                  <a:fillRect t="-14151" r="-5353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691886" y="5679348"/>
                <a:ext cx="1826590" cy="9801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800" b="0" i="0" smtClean="0">
                              <a:latin typeface="Cambria Math"/>
                            </a:rPr>
                            <m:t>15 </m:t>
                          </m:r>
                          <m:r>
                            <m:rPr>
                              <m:nor/>
                            </m:rPr>
                            <a:rPr lang="ru-RU" sz="3200" dirty="0">
                              <a:latin typeface="Arial" pitchFamily="34" charset="0"/>
                              <a:cs typeface="Arial" pitchFamily="34" charset="0"/>
                            </a:rPr>
                            <m:t>∙</m:t>
                          </m:r>
                          <m:r>
                            <m:rPr>
                              <m:nor/>
                            </m:rPr>
                            <a:rPr lang="ru-RU" sz="3200" dirty="0" smtClean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ru-RU" sz="3200" i="1" dirty="0" smtClean="0"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ru-RU" sz="3200" b="0" i="0" dirty="0" smtClean="0">
                                  <a:latin typeface="Cambria Math"/>
                                  <a:cs typeface="Arial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ru-RU" sz="3200" b="0" i="0" dirty="0" smtClean="0">
                                  <a:latin typeface="Cambria Math"/>
                                  <a:cs typeface="Arial" pitchFamily="34" charset="0"/>
                                </a:rPr>
                                <m:t>−9</m:t>
                              </m:r>
                            </m:sup>
                          </m:sSup>
                        </m:num>
                        <m:den>
                          <m:r>
                            <a:rPr lang="ru-RU" sz="2800" b="0" i="0" smtClean="0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1886" y="5679348"/>
                <a:ext cx="1826590" cy="98014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479184" y="5869141"/>
                <a:ext cx="209698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= 5 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∙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 dirty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dirty="0">
                            <a:latin typeface="Cambria Math"/>
                            <a:cs typeface="Arial" pitchFamily="34" charset="0"/>
                          </a:rPr>
                          <m:t>10</m:t>
                        </m:r>
                      </m:e>
                      <m:sup>
                        <m:r>
                          <a:rPr lang="ru-RU" sz="3600" dirty="0">
                            <a:latin typeface="Cambria Math"/>
                            <a:cs typeface="Arial" pitchFamily="34" charset="0"/>
                          </a:rPr>
                          <m:t>−9</m:t>
                        </m:r>
                      </m:sup>
                    </m:sSup>
                  </m:oMath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9184" y="5869141"/>
                <a:ext cx="2096984" cy="646331"/>
              </a:xfrm>
              <a:prstGeom prst="rect">
                <a:avLst/>
              </a:prstGeom>
              <a:blipFill rotWithShape="1">
                <a:blip r:embed="rId13"/>
                <a:stretch>
                  <a:fillRect l="-7558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10552691" y="5915855"/>
            <a:ext cx="9348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(Кл)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5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0" grpId="0"/>
      <p:bldP spid="21" grpId="0"/>
      <p:bldP spid="22" grpId="0"/>
      <p:bldP spid="24" grpId="0"/>
      <p:bldP spid="26" grpId="0"/>
      <p:bldP spid="6" grpId="0"/>
      <p:bldP spid="27" grpId="0" animBg="1"/>
      <p:bldP spid="23" grpId="0"/>
      <p:bldP spid="25" grpId="0"/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669" y="0"/>
            <a:ext cx="12041188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270272" y="178768"/>
            <a:ext cx="11665296" cy="27699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eaLnBrk="1" hangingPunct="1">
              <a:defRPr sz="4300" b="1" i="1">
                <a:solidFill>
                  <a:srgbClr val="2365C7"/>
                </a:solidFill>
                <a:latin typeface="Arial"/>
                <a:ea typeface="+mn-ea"/>
                <a:cs typeface="Arial"/>
              </a:defRPr>
            </a:lvl1pPr>
            <a:lvl2pPr marL="808332" eaLnBrk="1" hangingPunct="1">
              <a:defRPr>
                <a:latin typeface="+mn-lt"/>
                <a:ea typeface="+mn-ea"/>
                <a:cs typeface="+mn-cs"/>
              </a:defRPr>
            </a:lvl2pPr>
            <a:lvl3pPr marL="1616664" eaLnBrk="1" hangingPunct="1">
              <a:defRPr>
                <a:latin typeface="+mn-lt"/>
                <a:ea typeface="+mn-ea"/>
                <a:cs typeface="+mn-cs"/>
              </a:defRPr>
            </a:lvl3pPr>
            <a:lvl4pPr marL="2424991" eaLnBrk="1" hangingPunct="1">
              <a:defRPr>
                <a:latin typeface="+mn-lt"/>
                <a:ea typeface="+mn-ea"/>
                <a:cs typeface="+mn-cs"/>
              </a:defRPr>
            </a:lvl4pPr>
            <a:lvl5pPr marL="3233325" eaLnBrk="1" hangingPunct="1">
              <a:defRPr>
                <a:latin typeface="+mn-lt"/>
                <a:ea typeface="+mn-ea"/>
                <a:cs typeface="+mn-cs"/>
              </a:defRPr>
            </a:lvl5pPr>
            <a:lvl6pPr marL="4041658" eaLnBrk="1" hangingPunct="1">
              <a:defRPr>
                <a:latin typeface="+mn-lt"/>
                <a:ea typeface="+mn-ea"/>
                <a:cs typeface="+mn-cs"/>
              </a:defRPr>
            </a:lvl6pPr>
            <a:lvl7pPr marL="4849988" eaLnBrk="1" hangingPunct="1">
              <a:defRPr>
                <a:latin typeface="+mn-lt"/>
                <a:ea typeface="+mn-ea"/>
                <a:cs typeface="+mn-cs"/>
              </a:defRPr>
            </a:lvl7pPr>
            <a:lvl8pPr marL="5658318" eaLnBrk="1" hangingPunct="1">
              <a:defRPr>
                <a:latin typeface="+mn-lt"/>
                <a:ea typeface="+mn-ea"/>
                <a:cs typeface="+mn-cs"/>
              </a:defRPr>
            </a:lvl8pPr>
            <a:lvl9pPr marL="6466652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 smtClean="0">
                <a:solidFill>
                  <a:schemeClr val="tx2"/>
                </a:solidFill>
              </a:rPr>
              <a:t>   Задача № 4</a:t>
            </a:r>
            <a:r>
              <a:rPr lang="en-US" sz="3600" dirty="0" smtClean="0">
                <a:solidFill>
                  <a:schemeClr val="tx2"/>
                </a:solidFill>
              </a:rPr>
              <a:t> </a:t>
            </a:r>
            <a:endParaRPr lang="ru-RU" sz="3600" dirty="0" smtClean="0">
              <a:solidFill>
                <a:schemeClr val="tx2"/>
              </a:solidFill>
            </a:endParaRPr>
          </a:p>
          <a:p>
            <a:r>
              <a:rPr lang="ru-RU" sz="3600" dirty="0">
                <a:solidFill>
                  <a:schemeClr val="tx2"/>
                </a:solidFill>
              </a:rPr>
              <a:t> </a:t>
            </a:r>
            <a:r>
              <a:rPr lang="ru-RU" sz="3600" dirty="0" smtClean="0">
                <a:solidFill>
                  <a:schemeClr val="tx2"/>
                </a:solidFill>
              </a:rPr>
              <a:t>  Точечный заряд в 1 </a:t>
            </a:r>
            <a:r>
              <a:rPr lang="ru-RU" sz="3600" dirty="0" err="1" smtClean="0">
                <a:solidFill>
                  <a:schemeClr val="tx2"/>
                </a:solidFill>
              </a:rPr>
              <a:t>мкКл</a:t>
            </a:r>
            <a:r>
              <a:rPr lang="ru-RU" sz="3600" dirty="0" smtClean="0">
                <a:solidFill>
                  <a:schemeClr val="tx2"/>
                </a:solidFill>
              </a:rPr>
              <a:t> в вакууме взаимодействует со вторым зарядом, находящимся на расстоянии 10см, 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с силой 3,6 Н.  Какова величина второго заряда?</a:t>
            </a:r>
            <a:endParaRPr lang="ru-RU" sz="36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3160" y="3831987"/>
                <a:ext cx="232743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1 </a:t>
                </a:r>
                <a:r>
                  <a:rPr lang="ru-RU" sz="3200" dirty="0" err="1" smtClean="0">
                    <a:latin typeface="Arial" pitchFamily="34" charset="0"/>
                    <a:cs typeface="Arial" pitchFamily="34" charset="0"/>
                  </a:rPr>
                  <a:t>мкКл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160" y="3831987"/>
                <a:ext cx="2327432" cy="584775"/>
              </a:xfrm>
              <a:prstGeom prst="rect">
                <a:avLst/>
              </a:prstGeom>
              <a:blipFill rotWithShape="1">
                <a:blip r:embed="rId3"/>
                <a:stretch>
                  <a:fillRect t="-13542" r="-6021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04584" y="4427240"/>
                <a:ext cx="204735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r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Arial" pitchFamily="34" charset="0"/>
                      </a:rPr>
                      <m:t>=10 </m:t>
                    </m:r>
                    <m:r>
                      <a:rPr lang="ru-RU" sz="3600" b="0" i="1" smtClean="0">
                        <a:latin typeface="Cambria Math"/>
                        <a:cs typeface="Arial" pitchFamily="34" charset="0"/>
                      </a:rPr>
                      <m:t>см</m:t>
                    </m:r>
                  </m:oMath>
                </a14:m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584" y="4427240"/>
                <a:ext cx="2047355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9226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28261" y="6005933"/>
                <a:ext cx="130567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8261" y="6005933"/>
                <a:ext cx="1305678" cy="646331"/>
              </a:xfrm>
              <a:prstGeom prst="rect">
                <a:avLst/>
              </a:prstGeom>
              <a:blipFill rotWithShape="1">
                <a:blip r:embed="rId5"/>
                <a:stretch>
                  <a:fillRect t="-14151" r="-135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4941046" y="3278058"/>
            <a:ext cx="0" cy="31952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87440" y="6005933"/>
            <a:ext cx="455360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41039" y="2987080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88269" y="2987080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280512" y="3779168"/>
                <a:ext cx="2308987" cy="848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F =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𝟏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ru-RU" sz="3600" dirty="0">
                            <a:latin typeface="Arial" pitchFamily="34" charset="0"/>
                            <a:cs typeface="Arial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3600" b="1" i="1" dirty="0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dirty="0" smtClean="0">
                                <a:latin typeface="Cambria Math"/>
                                <a:cs typeface="Arial" pitchFamily="34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3600" b="1" i="1" dirty="0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0512" y="3779168"/>
                <a:ext cx="2308987" cy="848437"/>
              </a:xfrm>
              <a:prstGeom prst="rect">
                <a:avLst/>
              </a:prstGeom>
              <a:blipFill rotWithShape="1">
                <a:blip r:embed="rId6"/>
                <a:stretch>
                  <a:fillRect l="-7916" t="-2158" b="-115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9394423" y="6515472"/>
            <a:ext cx="2541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Ответ:</a:t>
            </a:r>
            <a:r>
              <a:rPr lang="ru-RU" sz="2800" dirty="0"/>
              <a:t> </a:t>
            </a:r>
            <a:r>
              <a:rPr lang="ru-RU" sz="2800" dirty="0" smtClean="0"/>
              <a:t>4 </a:t>
            </a:r>
            <a:r>
              <a:rPr lang="ru-RU" sz="2800" dirty="0" err="1" smtClean="0"/>
              <a:t>мк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Кл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304766" y="3706000"/>
            <a:ext cx="2308987" cy="100927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20591" y="3845778"/>
                <a:ext cx="199387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b="0" i="1" smtClean="0">
                            <a:latin typeface="Cambria Math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Кл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0591" y="3845778"/>
                <a:ext cx="1993879" cy="584775"/>
              </a:xfrm>
              <a:prstGeom prst="rect">
                <a:avLst/>
              </a:prstGeom>
              <a:blipFill rotWithShape="1">
                <a:blip r:embed="rId8"/>
                <a:stretch>
                  <a:fillRect l="-7951" t="-13542" r="-6728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228509" y="4427240"/>
                <a:ext cx="273017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= 10 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∙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0" i="1" smtClean="0">
                            <a:latin typeface="Cambria Math"/>
                            <a:cs typeface="Arial" pitchFamily="34" charset="0"/>
                          </a:rPr>
                          <m:t>10</m:t>
                        </m:r>
                      </m:e>
                      <m:sup>
                        <m:r>
                          <a:rPr lang="ru-RU" sz="3600" b="0" i="1" smtClean="0">
                            <a:latin typeface="Cambria Math"/>
                            <a:cs typeface="Arial" pitchFamily="34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м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8509" y="4427240"/>
                <a:ext cx="2730171" cy="646331"/>
              </a:xfrm>
              <a:prstGeom prst="rect">
                <a:avLst/>
              </a:prstGeom>
              <a:blipFill rotWithShape="1">
                <a:blip r:embed="rId9"/>
                <a:stretch>
                  <a:fillRect l="-5817" t="-14151" r="-492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304584" y="5147320"/>
            <a:ext cx="1882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F = 3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,6 Н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02920" y="3852917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k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7859108" y="4138165"/>
            <a:ext cx="413384" cy="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407634" y="3230886"/>
                <a:ext cx="2461123" cy="15195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54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5400" b="1" i="1" smtClean="0">
                                <a:latin typeface="Cambria Math"/>
                              </a:rPr>
                              <m:t>𝒓</m:t>
                            </m:r>
                          </m:e>
                          <m:sup>
                            <m:r>
                              <a:rPr lang="en-US" sz="54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ru-RU" sz="5400" b="1" dirty="0">
                            <a:latin typeface="Arial" pitchFamily="34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1" i="1" dirty="0" smtClean="0">
                            <a:latin typeface="Cambria Math"/>
                            <a:cs typeface="Arial" pitchFamily="34" charset="0"/>
                          </a:rPr>
                          <m:t>𝑭</m:t>
                        </m:r>
                      </m:num>
                      <m:den>
                        <m:r>
                          <a:rPr lang="en-US" sz="5400" b="1" i="1" smtClean="0">
                            <a:latin typeface="Cambria Math"/>
                          </a:rPr>
                          <m:t>𝒌</m:t>
                        </m:r>
                        <m:r>
                          <m:rPr>
                            <m:nor/>
                          </m:rPr>
                          <a:rPr lang="ru-RU" sz="5400" dirty="0">
                            <a:latin typeface="Arial" pitchFamily="34" charset="0"/>
                            <a:cs typeface="Arial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5400" b="1" i="1" dirty="0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 dirty="0" smtClean="0">
                                <a:latin typeface="Cambria Math"/>
                                <a:cs typeface="Arial" pitchFamily="34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5400" b="1" i="1" dirty="0" smtClean="0">
                                <a:latin typeface="Cambria Math"/>
                                <a:cs typeface="Arial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5400" b="1" i="1" dirty="0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7634" y="3230886"/>
                <a:ext cx="2461123" cy="151951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28"/>
          <p:cNvSpPr/>
          <p:nvPr/>
        </p:nvSpPr>
        <p:spPr>
          <a:xfrm>
            <a:off x="8407177" y="3252034"/>
            <a:ext cx="2592288" cy="1498371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157293" y="4953827"/>
                <a:ext cx="5257208" cy="1053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  <a:cs typeface="Arial" pitchFamily="34" charset="0"/>
                          </a:rPr>
                          <m:t>10∗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  <a:cs typeface="Arial" pitchFamily="34" charset="0"/>
                              </a:rPr>
                              <m:t>−2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/>
                            <a:cs typeface="Arial" pitchFamily="34" charset="0"/>
                          </a:rPr>
                          <m:t>∗</m:t>
                        </m:r>
                        <m:r>
                          <a:rPr lang="ru-RU" sz="4000" b="0" i="1" smtClean="0">
                            <a:latin typeface="Cambria Math"/>
                            <a:cs typeface="Arial" pitchFamily="34" charset="0"/>
                          </a:rPr>
                          <m:t>10∗</m:t>
                        </m:r>
                        <m:sSup>
                          <m:sSupPr>
                            <m:ctrlPr>
                              <a:rPr lang="ru-RU" sz="40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40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ru-RU" sz="4000" b="0" i="1" smtClean="0">
                                <a:latin typeface="Cambria Math"/>
                                <a:cs typeface="Arial" pitchFamily="34" charset="0"/>
                              </a:rPr>
                              <m:t>−2</m:t>
                            </m:r>
                          </m:sup>
                        </m:sSup>
                        <m:r>
                          <a:rPr lang="ru-RU" sz="4000" b="0" i="1" smtClean="0">
                            <a:latin typeface="Cambria Math"/>
                            <a:cs typeface="Arial" pitchFamily="34" charset="0"/>
                          </a:rPr>
                          <m:t> ∗ </m:t>
                        </m:r>
                        <m:r>
                          <a:rPr lang="en-US" sz="4000" b="0" i="1" smtClean="0">
                            <a:latin typeface="Cambria Math"/>
                            <a:cs typeface="Arial" pitchFamily="34" charset="0"/>
                          </a:rPr>
                          <m:t>3</m:t>
                        </m:r>
                        <m:r>
                          <a:rPr lang="ru-RU" sz="4000" b="0" i="1" smtClean="0">
                            <a:latin typeface="Cambria Math"/>
                            <a:cs typeface="Arial" pitchFamily="34" charset="0"/>
                          </a:rPr>
                          <m:t>,6</m:t>
                        </m:r>
                      </m:num>
                      <m:den>
                        <m:r>
                          <a:rPr lang="ru-RU" sz="4000" b="0" i="1" smtClean="0">
                            <a:latin typeface="Cambria Math"/>
                            <a:cs typeface="Arial" pitchFamily="34" charset="0"/>
                          </a:rPr>
                          <m:t>9∗</m:t>
                        </m:r>
                        <m:sSup>
                          <m:sSupPr>
                            <m:ctrlPr>
                              <a:rPr lang="ru-RU" sz="40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40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ru-RU" sz="4000" b="0" i="1" smtClean="0">
                                <a:latin typeface="Cambria Math"/>
                                <a:cs typeface="Arial" pitchFamily="34" charset="0"/>
                              </a:rPr>
                              <m:t>9</m:t>
                            </m:r>
                          </m:sup>
                        </m:sSup>
                        <m:r>
                          <a:rPr lang="ru-RU" sz="4000" b="0" i="1" smtClean="0">
                            <a:latin typeface="Cambria Math"/>
                            <a:cs typeface="Arial" pitchFamily="34" charset="0"/>
                          </a:rPr>
                          <m:t>∗</m:t>
                        </m:r>
                        <m:sSup>
                          <m:sSupPr>
                            <m:ctrlPr>
                              <a:rPr lang="ru-RU" sz="40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40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ru-RU" sz="4000" b="0" i="1" smtClean="0">
                                <a:latin typeface="Cambria Math"/>
                                <a:cs typeface="Arial" pitchFamily="34" charset="0"/>
                              </a:rPr>
                              <m:t>−6</m:t>
                            </m:r>
                          </m:sup>
                        </m:sSup>
                      </m:den>
                    </m:f>
                  </m:oMath>
                </a14:m>
                <a:endParaRPr lang="ru-RU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7293" y="4953827"/>
                <a:ext cx="5257208" cy="1053109"/>
              </a:xfrm>
              <a:prstGeom prst="rect">
                <a:avLst/>
              </a:prstGeom>
              <a:blipFill rotWithShape="1">
                <a:blip r:embed="rId11"/>
                <a:stretch>
                  <a:fillRect b="-110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10207376" y="5147320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= </a:t>
            </a:r>
            <a:endParaRPr lang="ru-RU" sz="4000" dirty="0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V="1">
            <a:off x="6335657" y="5118403"/>
            <a:ext cx="472390" cy="289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9991352" y="5347632"/>
            <a:ext cx="144016" cy="120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7231562" y="5680848"/>
            <a:ext cx="308375" cy="25856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9700023" y="5147320"/>
            <a:ext cx="524711" cy="26105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3" name="TextBox 1042"/>
          <p:cNvSpPr txBox="1"/>
          <p:nvPr/>
        </p:nvSpPr>
        <p:spPr>
          <a:xfrm>
            <a:off x="10254759" y="4832277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4" name="TextBox 1043"/>
              <p:cNvSpPr txBox="1"/>
              <p:nvPr/>
            </p:nvSpPr>
            <p:spPr>
              <a:xfrm>
                <a:off x="5238824" y="5990655"/>
                <a:ext cx="2103012" cy="9568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4∗</m:t>
                        </m:r>
                        <m:sSup>
                          <m:sSupPr>
                            <m:ctrlPr>
                              <a:rPr lang="ru-RU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</a:rPr>
                              <m:t>−3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44" name="TextBox 10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8824" y="5990655"/>
                <a:ext cx="2103012" cy="956865"/>
              </a:xfrm>
              <a:prstGeom prst="rect">
                <a:avLst/>
              </a:prstGeom>
              <a:blipFill rotWithShape="1">
                <a:blip r:embed="rId12"/>
                <a:stretch>
                  <a:fillRect l="-2609" b="-95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5" name="TextBox 1044"/>
              <p:cNvSpPr txBox="1"/>
              <p:nvPr/>
            </p:nvSpPr>
            <p:spPr>
              <a:xfrm>
                <a:off x="7172234" y="6083424"/>
                <a:ext cx="195502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latin typeface="Cambria Math"/>
                          </a:rPr>
                          <m:t>4∗10</m:t>
                        </m:r>
                      </m:e>
                      <m:sup>
                        <m:r>
                          <a:rPr lang="ru-RU" sz="3200" b="0" i="1" smtClean="0">
                            <a:latin typeface="Cambria Math"/>
                          </a:rPr>
                          <m:t>−6</m:t>
                        </m:r>
                      </m:sup>
                    </m:sSup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1045" name="TextBox 10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234" y="6083424"/>
                <a:ext cx="1955022" cy="584775"/>
              </a:xfrm>
              <a:prstGeom prst="rect">
                <a:avLst/>
              </a:prstGeom>
              <a:blipFill rotWithShape="1">
                <a:blip r:embed="rId13"/>
                <a:stretch>
                  <a:fillRect l="-8125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7" name="TextBox 1046"/>
          <p:cNvSpPr txBox="1"/>
          <p:nvPr/>
        </p:nvSpPr>
        <p:spPr>
          <a:xfrm>
            <a:off x="8911232" y="6013157"/>
            <a:ext cx="1031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(Кл)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8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8595" y="197318"/>
            <a:ext cx="1426996" cy="2141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032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2" grpId="0"/>
      <p:bldP spid="13" grpId="0"/>
      <p:bldP spid="17" grpId="0"/>
      <p:bldP spid="18" grpId="0" animBg="1"/>
      <p:bldP spid="4" grpId="0"/>
      <p:bldP spid="21" grpId="0"/>
      <p:bldP spid="23" grpId="0"/>
      <p:bldP spid="24" grpId="0"/>
      <p:bldP spid="27" grpId="0"/>
      <p:bldP spid="29" grpId="0" animBg="1"/>
      <p:bldP spid="30" grpId="0"/>
      <p:bldP spid="28" grpId="0"/>
      <p:bldP spid="1043" grpId="0"/>
      <p:bldP spid="1044" grpId="0"/>
      <p:bldP spid="1045" grpId="0"/>
      <p:bldP spid="104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71" y="224954"/>
            <a:ext cx="10803500" cy="677108"/>
          </a:xfrm>
        </p:spPr>
        <p:txBody>
          <a:bodyPr/>
          <a:lstStyle/>
          <a:p>
            <a:pPr algn="ctr"/>
            <a:r>
              <a:rPr lang="ru-RU" sz="4400" dirty="0" smtClean="0"/>
              <a:t>Вывод единицы измерения</a:t>
            </a:r>
            <a:endParaRPr lang="ru-RU" sz="4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070929" y="1525772"/>
                <a:ext cx="2461123" cy="15195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54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5400" b="1" i="1" smtClean="0">
                                <a:latin typeface="Cambria Math"/>
                              </a:rPr>
                              <m:t>𝒓</m:t>
                            </m:r>
                          </m:e>
                          <m:sup>
                            <m:r>
                              <a:rPr lang="en-US" sz="54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ru-RU" sz="5400" b="1" dirty="0">
                            <a:latin typeface="Arial" pitchFamily="34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1" i="1" dirty="0" smtClean="0">
                            <a:latin typeface="Cambria Math"/>
                            <a:cs typeface="Arial" pitchFamily="34" charset="0"/>
                          </a:rPr>
                          <m:t>𝑭</m:t>
                        </m:r>
                      </m:num>
                      <m:den>
                        <m:r>
                          <a:rPr lang="en-US" sz="5400" b="1" i="1" smtClean="0">
                            <a:latin typeface="Cambria Math"/>
                          </a:rPr>
                          <m:t>𝒌</m:t>
                        </m:r>
                        <m:r>
                          <m:rPr>
                            <m:nor/>
                          </m:rPr>
                          <a:rPr lang="ru-RU" sz="5400" dirty="0">
                            <a:latin typeface="Arial" pitchFamily="34" charset="0"/>
                            <a:cs typeface="Arial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5400" b="1" i="1" dirty="0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5400" b="1" i="1" dirty="0" smtClean="0">
                                <a:latin typeface="Cambria Math"/>
                                <a:cs typeface="Arial" pitchFamily="34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5400" b="1" i="1" dirty="0" smtClean="0">
                                <a:latin typeface="Cambria Math"/>
                                <a:cs typeface="Arial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5400" b="1" i="1" dirty="0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0929" y="1525772"/>
                <a:ext cx="2461123" cy="151951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2070472" y="1546920"/>
            <a:ext cx="2592288" cy="1498371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458166" y="4283224"/>
                <a:ext cx="113050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ru-RU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8166" y="4283224"/>
                <a:ext cx="1130502" cy="707886"/>
              </a:xfrm>
              <a:prstGeom prst="rect">
                <a:avLst/>
              </a:prstGeom>
              <a:blipFill rotWithShape="1">
                <a:blip r:embed="rId3"/>
                <a:stretch>
                  <a:fillRect t="-15517" r="-17742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4239898" y="5303875"/>
            <a:ext cx="144016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4496037" y="5336470"/>
                <a:ext cx="98398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200" b="0" i="1" smtClean="0">
                              <a:latin typeface="Cambria Math"/>
                            </a:rPr>
                            <m:t>Кл</m:t>
                          </m:r>
                        </m:e>
                        <m:sup>
                          <m:r>
                            <a:rPr lang="ru-RU" sz="3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6037" y="5336470"/>
                <a:ext cx="983987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 flipV="1">
            <a:off x="6180499" y="5073952"/>
            <a:ext cx="726409" cy="40894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4086982" y="4662872"/>
                <a:ext cx="180209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dirty="0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Н ∗ м﷮2</m:t>
                      </m:r>
                    </m:oMath>
                  </m:oMathPara>
                </a14:m>
                <a:endParaRPr lang="ru-RU" sz="1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982" y="4662872"/>
                <a:ext cx="1802096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3996894" y="3930505"/>
                <a:ext cx="963084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м</m:t>
                          </m:r>
                        </m:e>
                        <m:sup>
                          <m:r>
                            <a:rPr lang="en-US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18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6894" y="3930505"/>
                <a:ext cx="963084" cy="7847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4668331" y="3945831"/>
                <a:ext cx="1059906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4400" b="1" dirty="0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*</m:t>
                      </m:r>
                      <m:r>
                        <m:rPr>
                          <m:nor/>
                        </m:rPr>
                        <a:rPr lang="ru-RU" sz="4400" b="1" i="0" dirty="0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ru-RU" sz="4400" b="1" i="1" dirty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Н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8331" y="3945831"/>
                <a:ext cx="1059906" cy="7694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>
            <a:off x="3996894" y="4603294"/>
            <a:ext cx="282314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874221" y="4986037"/>
            <a:ext cx="915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* Кл</a:t>
            </a:r>
            <a:endParaRPr lang="ru-RU" sz="3200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5116819" y="5424385"/>
            <a:ext cx="291647" cy="20447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4086982" y="4078752"/>
            <a:ext cx="726409" cy="40894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5115599" y="4826443"/>
            <a:ext cx="726409" cy="40894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3996894" y="4786638"/>
            <a:ext cx="726409" cy="40894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045261" y="4126079"/>
            <a:ext cx="726409" cy="40894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332627" y="4295418"/>
            <a:ext cx="1326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=   Кл</a:t>
            </a:r>
            <a:endParaRPr lang="ru-RU" sz="40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H="1">
            <a:off x="2292067" y="4295418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292067" y="4295418"/>
            <a:ext cx="0" cy="900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2292067" y="5219328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084155" y="4283224"/>
            <a:ext cx="0" cy="900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2918056" y="4283224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2918056" y="5219328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7072660" y="4079265"/>
            <a:ext cx="0" cy="18419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3732227" y="4037614"/>
            <a:ext cx="0" cy="188363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3732228" y="4037614"/>
            <a:ext cx="264666" cy="31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6828571" y="4067200"/>
            <a:ext cx="264666" cy="31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3732227" y="5936268"/>
            <a:ext cx="264666" cy="31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6851937" y="5919675"/>
            <a:ext cx="264666" cy="31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7836683" y="4199279"/>
            <a:ext cx="0" cy="900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8658631" y="4212790"/>
            <a:ext cx="0" cy="900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8492532" y="4212790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7829530" y="4212790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8529109" y="5099443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H="1">
            <a:off x="7829529" y="5118427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051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4" grpId="0"/>
      <p:bldP spid="15" grpId="0"/>
      <p:bldP spid="16" grpId="0"/>
      <p:bldP spid="20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3175"/>
            <a:ext cx="12041188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198264" y="249134"/>
            <a:ext cx="11665296" cy="27699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eaLnBrk="1" hangingPunct="1">
              <a:defRPr sz="4300" b="1" i="1">
                <a:solidFill>
                  <a:srgbClr val="2365C7"/>
                </a:solidFill>
                <a:latin typeface="Arial"/>
                <a:ea typeface="+mn-ea"/>
                <a:cs typeface="Arial"/>
              </a:defRPr>
            </a:lvl1pPr>
            <a:lvl2pPr marL="808332" eaLnBrk="1" hangingPunct="1">
              <a:defRPr>
                <a:latin typeface="+mn-lt"/>
                <a:ea typeface="+mn-ea"/>
                <a:cs typeface="+mn-cs"/>
              </a:defRPr>
            </a:lvl2pPr>
            <a:lvl3pPr marL="1616664" eaLnBrk="1" hangingPunct="1">
              <a:defRPr>
                <a:latin typeface="+mn-lt"/>
                <a:ea typeface="+mn-ea"/>
                <a:cs typeface="+mn-cs"/>
              </a:defRPr>
            </a:lvl3pPr>
            <a:lvl4pPr marL="2424991" eaLnBrk="1" hangingPunct="1">
              <a:defRPr>
                <a:latin typeface="+mn-lt"/>
                <a:ea typeface="+mn-ea"/>
                <a:cs typeface="+mn-cs"/>
              </a:defRPr>
            </a:lvl4pPr>
            <a:lvl5pPr marL="3233325" eaLnBrk="1" hangingPunct="1">
              <a:defRPr>
                <a:latin typeface="+mn-lt"/>
                <a:ea typeface="+mn-ea"/>
                <a:cs typeface="+mn-cs"/>
              </a:defRPr>
            </a:lvl5pPr>
            <a:lvl6pPr marL="4041658" eaLnBrk="1" hangingPunct="1">
              <a:defRPr>
                <a:latin typeface="+mn-lt"/>
                <a:ea typeface="+mn-ea"/>
                <a:cs typeface="+mn-cs"/>
              </a:defRPr>
            </a:lvl6pPr>
            <a:lvl7pPr marL="4849988" eaLnBrk="1" hangingPunct="1">
              <a:defRPr>
                <a:latin typeface="+mn-lt"/>
                <a:ea typeface="+mn-ea"/>
                <a:cs typeface="+mn-cs"/>
              </a:defRPr>
            </a:lvl7pPr>
            <a:lvl8pPr marL="5658318" eaLnBrk="1" hangingPunct="1">
              <a:defRPr>
                <a:latin typeface="+mn-lt"/>
                <a:ea typeface="+mn-ea"/>
                <a:cs typeface="+mn-cs"/>
              </a:defRPr>
            </a:lvl8pPr>
            <a:lvl9pPr marL="6466652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 smtClean="0">
                <a:solidFill>
                  <a:schemeClr val="tx2"/>
                </a:solidFill>
              </a:rPr>
              <a:t>    Задача № 5</a:t>
            </a:r>
          </a:p>
          <a:p>
            <a:r>
              <a:rPr lang="ru-RU" sz="3600" dirty="0">
                <a:solidFill>
                  <a:schemeClr val="tx2"/>
                </a:solidFill>
              </a:rPr>
              <a:t> </a:t>
            </a:r>
            <a:r>
              <a:rPr lang="ru-RU" sz="3600" dirty="0" smtClean="0">
                <a:solidFill>
                  <a:schemeClr val="tx2"/>
                </a:solidFill>
              </a:rPr>
              <a:t>   Два одинаковых точечных заряда взаимодействуют в вакууме с силой 0,1 Н. Расстояние между зарядами 6см. Найдите величины этих зарядов.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0272" y="3830172"/>
            <a:ext cx="1882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F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= 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,1 Н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1696" y="4584225"/>
                <a:ext cx="373313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r = 6 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см = 6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−</m:t>
                        </m:r>
                        <m:r>
                          <a:rPr lang="ru-RU" sz="32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м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96" y="4584225"/>
                <a:ext cx="3733138" cy="584775"/>
              </a:xfrm>
              <a:prstGeom prst="rect">
                <a:avLst/>
              </a:prstGeom>
              <a:blipFill rotWithShape="1">
                <a:blip r:embed="rId3"/>
                <a:stretch>
                  <a:fillRect l="-4078" t="-13542" r="-3100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156640" y="5664923"/>
                <a:ext cx="1404102" cy="6063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  <a:cs typeface="Arial" pitchFamily="34" charset="0"/>
                          </a:rPr>
                          <m:t>1</m:t>
                        </m:r>
                        <m:r>
                          <a:rPr lang="ru-RU" sz="3200" b="0" i="1" smtClean="0">
                            <a:latin typeface="Cambria Math"/>
                            <a:cs typeface="Arial" pitchFamily="34" charset="0"/>
                          </a:rPr>
                          <m:t>,2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640" y="5664923"/>
                <a:ext cx="1404102" cy="606384"/>
              </a:xfrm>
              <a:prstGeom prst="rect">
                <a:avLst/>
              </a:prstGeom>
              <a:blipFill rotWithShape="1">
                <a:blip r:embed="rId4"/>
                <a:stretch>
                  <a:fillRect t="-14000" r="-10000" b="-27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4217873" y="3188557"/>
            <a:ext cx="0" cy="31952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64553" y="5422139"/>
            <a:ext cx="3845847" cy="2734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18151" y="2985265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65381" y="2985265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69029" y="6299448"/>
            <a:ext cx="9348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Кл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579412" y="6557863"/>
            <a:ext cx="2500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Ответ: 0,2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мкКл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203900" y="3250876"/>
            <a:ext cx="2452674" cy="1535326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302720" y="3671233"/>
                <a:ext cx="2308987" cy="848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F 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𝟏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ru-RU" sz="3600" dirty="0">
                            <a:latin typeface="Arial" pitchFamily="34" charset="0"/>
                            <a:cs typeface="Arial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3600" b="1" i="1" dirty="0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dirty="0" smtClean="0">
                                <a:latin typeface="Cambria Math"/>
                                <a:cs typeface="Arial" pitchFamily="34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3600" b="1" i="1" dirty="0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720" y="3671233"/>
                <a:ext cx="2308987" cy="848437"/>
              </a:xfrm>
              <a:prstGeom prst="rect">
                <a:avLst/>
              </a:prstGeom>
              <a:blipFill rotWithShape="1">
                <a:blip r:embed="rId5"/>
                <a:stretch>
                  <a:fillRect l="-8179" t="-2158" b="-115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 стрелкой 23"/>
          <p:cNvCxnSpPr/>
          <p:nvPr/>
        </p:nvCxnSpPr>
        <p:spPr>
          <a:xfrm>
            <a:off x="6478433" y="4139208"/>
            <a:ext cx="413384" cy="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039350" y="3707160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k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963825" y="3569828"/>
                <a:ext cx="1731383" cy="10014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F 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𝒒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3825" y="3569828"/>
                <a:ext cx="1731383" cy="1001428"/>
              </a:xfrm>
              <a:prstGeom prst="rect">
                <a:avLst/>
              </a:prstGeom>
              <a:blipFill rotWithShape="1">
                <a:blip r:embed="rId6"/>
                <a:stretch>
                  <a:fillRect l="-10563" b="-67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7703646" y="3759561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k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8695208" y="4122559"/>
            <a:ext cx="413384" cy="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306677" y="3247116"/>
                <a:ext cx="2210926" cy="14169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4000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54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5400" b="1" i="1" smtClean="0">
                                <a:latin typeface="Cambria Math"/>
                              </a:rPr>
                              <m:t>𝒓</m:t>
                            </m:r>
                          </m:e>
                          <m:sup>
                            <m:r>
                              <a:rPr lang="en-US" sz="54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ru-RU" sz="5400" b="1" dirty="0">
                            <a:latin typeface="Arial" pitchFamily="34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1" i="1" dirty="0" smtClean="0">
                            <a:latin typeface="Cambria Math"/>
                            <a:cs typeface="Arial" pitchFamily="34" charset="0"/>
                          </a:rPr>
                          <m:t>𝑭</m:t>
                        </m:r>
                      </m:num>
                      <m:den>
                        <m:r>
                          <a:rPr lang="en-US" sz="5400" b="1" i="1" smtClean="0">
                            <a:latin typeface="Cambria Math"/>
                          </a:rPr>
                          <m:t>𝒌</m:t>
                        </m:r>
                        <m:r>
                          <a:rPr lang="en-US" sz="5400" b="1" i="1" dirty="0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6677" y="3247116"/>
                <a:ext cx="2210926" cy="1416991"/>
              </a:xfrm>
              <a:prstGeom prst="rect">
                <a:avLst/>
              </a:prstGeom>
              <a:blipFill rotWithShape="1">
                <a:blip r:embed="rId7"/>
                <a:stretch>
                  <a:fillRect b="-12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445319" y="4765094"/>
                <a:ext cx="4075988" cy="9753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/>
                              </a:rPr>
                              <m:t>𝟔</m:t>
                            </m:r>
                            <m:r>
                              <a:rPr lang="en-US" sz="3600" b="1" i="1" smtClean="0">
                                <a:latin typeface="Cambria Math"/>
                              </a:rPr>
                              <m:t>∗</m:t>
                            </m:r>
                            <m:r>
                              <a:rPr lang="en-US" sz="3600" b="1" i="1" smtClean="0">
                                <a:latin typeface="Cambria Math"/>
                              </a:rPr>
                              <m:t>𝟏𝟎</m:t>
                            </m:r>
                          </m:e>
                          <m:sup>
                            <m:r>
                              <a:rPr lang="ru-RU" sz="3600" b="1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36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ru-RU" sz="3600" b="1" i="1" smtClean="0">
                            <a:latin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en-US" sz="3600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/>
                              </a:rPr>
                              <m:t>𝟔</m:t>
                            </m:r>
                            <m:r>
                              <a:rPr lang="en-US" sz="3600" b="1" i="1">
                                <a:latin typeface="Cambria Math"/>
                              </a:rPr>
                              <m:t>∗</m:t>
                            </m:r>
                            <m:r>
                              <a:rPr lang="en-US" sz="3600" b="1" i="1">
                                <a:latin typeface="Cambria Math"/>
                              </a:rPr>
                              <m:t>𝟏𝟎</m:t>
                            </m:r>
                          </m:e>
                          <m:sup>
                            <m:r>
                              <a:rPr lang="ru-RU" sz="3600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3600" b="1" i="1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ru-RU" sz="3600" b="1" i="1" smtClean="0">
                            <a:latin typeface="Cambria Math"/>
                          </a:rPr>
                          <m:t>∗</m:t>
                        </m:r>
                        <m:r>
                          <a:rPr lang="en-US" sz="3600" b="1" i="1" smtClean="0">
                            <a:latin typeface="Cambria Math"/>
                          </a:rPr>
                          <m:t>𝟎</m:t>
                        </m:r>
                        <m:r>
                          <a:rPr lang="ru-RU" sz="3600" b="1" i="1" smtClean="0">
                            <a:latin typeface="Cambria Math"/>
                          </a:rPr>
                          <m:t>,</m:t>
                        </m:r>
                        <m:r>
                          <a:rPr lang="ru-RU" sz="36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latin typeface="Cambria Math"/>
                          </a:rPr>
                          <m:t>𝟗</m:t>
                        </m:r>
                        <m:r>
                          <a:rPr lang="ru-RU" sz="3600" b="1" i="1" smtClean="0">
                            <a:latin typeface="Cambria Math"/>
                          </a:rPr>
                          <m:t>∗ </m:t>
                        </m:r>
                        <m:sSup>
                          <m:sSupPr>
                            <m:ctrlPr>
                              <a:rPr lang="ru-RU" sz="36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1" i="1" smtClean="0">
                                <a:latin typeface="Cambria Math"/>
                              </a:rPr>
                              <m:t>𝟏𝟎</m:t>
                            </m:r>
                          </m:e>
                          <m:sup>
                            <m:r>
                              <a:rPr lang="ru-RU" sz="3600" b="1" i="1" smtClean="0">
                                <a:latin typeface="Cambria Math"/>
                              </a:rPr>
                              <m:t>𝟗</m:t>
                            </m:r>
                          </m:sup>
                        </m:sSup>
                        <m:r>
                          <a:rPr lang="en-US" sz="3600" b="1" i="1" dirty="0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319" y="4765094"/>
                <a:ext cx="4075988" cy="975395"/>
              </a:xfrm>
              <a:prstGeom prst="rect">
                <a:avLst/>
              </a:prstGeom>
              <a:blipFill rotWithShape="1">
                <a:blip r:embed="rId8"/>
                <a:stretch>
                  <a:fillRect b="-6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521307" y="4786202"/>
                <a:ext cx="2022861" cy="9821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/>
                          </a:rPr>
                          <m:t>𝟑𝟔</m:t>
                        </m:r>
                        <m:r>
                          <a:rPr lang="ru-RU" sz="3600" b="1" i="1" smtClean="0">
                            <a:latin typeface="Cambria Math"/>
                          </a:rPr>
                          <m:t>∗ </m:t>
                        </m:r>
                        <m:sSup>
                          <m:sSupPr>
                            <m:ctrlPr>
                              <a:rPr lang="ru-RU" sz="36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1" i="1" smtClean="0">
                                <a:latin typeface="Cambria Math"/>
                              </a:rPr>
                              <m:t>𝟏𝟎</m:t>
                            </m:r>
                          </m:e>
                          <m:sup>
                            <m:r>
                              <a:rPr lang="ru-RU" sz="3600" b="1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ru-RU" sz="3600" b="1" i="1" smtClean="0">
                                <a:latin typeface="Cambria Math"/>
                              </a:rPr>
                              <m:t>𝟓</m:t>
                            </m:r>
                          </m:sup>
                        </m:sSup>
                        <m:r>
                          <a:rPr lang="ru-RU" sz="3600" b="1" i="1" smtClean="0"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a:rPr lang="ru-RU" sz="3600" b="1" i="1" smtClean="0">
                            <a:latin typeface="Cambria Math"/>
                          </a:rPr>
                          <m:t>𝟗</m:t>
                        </m:r>
                        <m:r>
                          <a:rPr lang="ru-RU" sz="3600" b="1" i="1" smtClean="0">
                            <a:latin typeface="Cambria Math"/>
                          </a:rPr>
                          <m:t> ∗ </m:t>
                        </m:r>
                        <m:sSup>
                          <m:sSupPr>
                            <m:ctrlPr>
                              <a:rPr lang="ru-RU" sz="36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1" i="1" smtClean="0">
                                <a:latin typeface="Cambria Math"/>
                              </a:rPr>
                              <m:t>𝟏𝟎</m:t>
                            </m:r>
                          </m:e>
                          <m:sup>
                            <m:r>
                              <a:rPr lang="ru-RU" sz="3600" b="1" i="1" smtClean="0">
                                <a:latin typeface="Cambria Math"/>
                              </a:rPr>
                              <m:t>𝟗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1307" y="4786202"/>
                <a:ext cx="2022861" cy="982192"/>
              </a:xfrm>
              <a:prstGeom prst="rect">
                <a:avLst/>
              </a:prstGeom>
              <a:blipFill rotWithShape="1">
                <a:blip r:embed="rId9"/>
                <a:stretch>
                  <a:fillRect l="-9337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48" name="TextBox 2047"/>
              <p:cNvSpPr txBox="1"/>
              <p:nvPr/>
            </p:nvSpPr>
            <p:spPr>
              <a:xfrm>
                <a:off x="4404936" y="5795392"/>
                <a:ext cx="244977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 smtClean="0"/>
                  <a:t> = 4*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−14</m:t>
                        </m:r>
                      </m:sup>
                    </m:sSup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048" name="TextBox 20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4936" y="5795392"/>
                <a:ext cx="2449773" cy="584775"/>
              </a:xfrm>
              <a:prstGeom prst="rect">
                <a:avLst/>
              </a:prstGeom>
              <a:blipFill rotWithShape="1">
                <a:blip r:embed="rId10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49" name="TextBox 2048"/>
              <p:cNvSpPr txBox="1"/>
              <p:nvPr/>
            </p:nvSpPr>
            <p:spPr>
              <a:xfrm>
                <a:off x="4363658" y="6328116"/>
                <a:ext cx="20692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q = 2*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−7</m:t>
                        </m:r>
                      </m:sup>
                    </m:sSup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049" name="TextBox 20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658" y="6328116"/>
                <a:ext cx="2069221" cy="584775"/>
              </a:xfrm>
              <a:prstGeom prst="rect">
                <a:avLst/>
              </a:prstGeom>
              <a:blipFill rotWithShape="1">
                <a:blip r:embed="rId11"/>
                <a:stretch>
                  <a:fillRect l="-7670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51" name="TextBox 2050"/>
              <p:cNvSpPr txBox="1"/>
              <p:nvPr/>
            </p:nvSpPr>
            <p:spPr>
              <a:xfrm>
                <a:off x="6341214" y="6315990"/>
                <a:ext cx="207082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= 0</a:t>
                </a:r>
                <a:r>
                  <a:rPr lang="ru-RU" sz="3200" dirty="0"/>
                  <a:t>,2*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200" i="1">
                            <a:latin typeface="Cambria Math"/>
                          </a:rPr>
                          <m:t>−</m:t>
                        </m:r>
                        <m:r>
                          <a:rPr lang="ru-RU" sz="3200" i="1"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051" name="TextBox 20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1214" y="6315990"/>
                <a:ext cx="2070823" cy="584775"/>
              </a:xfrm>
              <a:prstGeom prst="rect">
                <a:avLst/>
              </a:prstGeom>
              <a:blipFill rotWithShape="1">
                <a:blip r:embed="rId12"/>
                <a:stretch>
                  <a:fillRect l="-7353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8978" y="332459"/>
            <a:ext cx="1322783" cy="282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57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2" grpId="0"/>
      <p:bldP spid="19" grpId="0"/>
      <p:bldP spid="20" grpId="0"/>
      <p:bldP spid="21" grpId="0" animBg="1"/>
      <p:bldP spid="23" grpId="0"/>
      <p:bldP spid="26" grpId="0"/>
      <p:bldP spid="28" grpId="0"/>
      <p:bldP spid="29" grpId="0"/>
      <p:bldP spid="31" grpId="0"/>
      <p:bldP spid="32" grpId="0"/>
      <p:bldP spid="27" grpId="0"/>
      <p:bldP spid="2048" grpId="0"/>
      <p:bldP spid="2049" grpId="0"/>
      <p:bldP spid="205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71" y="272842"/>
            <a:ext cx="10803500" cy="677108"/>
          </a:xfrm>
        </p:spPr>
        <p:txBody>
          <a:bodyPr/>
          <a:lstStyle/>
          <a:p>
            <a:pPr algn="ctr"/>
            <a:r>
              <a:rPr lang="ru-RU" sz="4400" dirty="0">
                <a:solidFill>
                  <a:prstClr val="white"/>
                </a:solidFill>
              </a:rPr>
              <a:t>Вывод единицы измерения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74728" y="1451754"/>
            <a:ext cx="2452674" cy="1535326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4495602" y="1498081"/>
                <a:ext cx="2210926" cy="14169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4000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54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5400" b="1" i="1" smtClean="0">
                                <a:latin typeface="Cambria Math"/>
                              </a:rPr>
                              <m:t>𝒓</m:t>
                            </m:r>
                          </m:e>
                          <m:sup>
                            <m:r>
                              <a:rPr lang="en-US" sz="54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ru-RU" sz="5400" b="1" dirty="0">
                            <a:latin typeface="Arial" pitchFamily="34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1" i="1" dirty="0" smtClean="0">
                            <a:latin typeface="Cambria Math"/>
                            <a:cs typeface="Arial" pitchFamily="34" charset="0"/>
                          </a:rPr>
                          <m:t>𝑭</m:t>
                        </m:r>
                      </m:num>
                      <m:den>
                        <m:r>
                          <a:rPr lang="en-US" sz="5400" b="1" i="1" smtClean="0">
                            <a:latin typeface="Cambria Math"/>
                          </a:rPr>
                          <m:t>𝒌</m:t>
                        </m:r>
                        <m:r>
                          <a:rPr lang="en-US" sz="5400" b="1" i="1" dirty="0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602" y="1498081"/>
                <a:ext cx="2210926" cy="1416991"/>
              </a:xfrm>
              <a:prstGeom prst="rect">
                <a:avLst/>
              </a:prstGeom>
              <a:blipFill rotWithShape="1">
                <a:blip r:embed="rId2"/>
                <a:stretch>
                  <a:fillRect b="-12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355959" y="3932307"/>
                <a:ext cx="129868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4000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ru-RU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959" y="3932307"/>
                <a:ext cx="1298689" cy="707886"/>
              </a:xfrm>
              <a:prstGeom prst="rect">
                <a:avLst/>
              </a:prstGeom>
              <a:blipFill rotWithShape="1">
                <a:blip r:embed="rId3"/>
                <a:stretch>
                  <a:fillRect t="-15517" r="-14953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4239898" y="4825641"/>
            <a:ext cx="144016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4496037" y="4858236"/>
                <a:ext cx="98398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200" b="0" i="1" smtClean="0">
                              <a:latin typeface="Cambria Math"/>
                            </a:rPr>
                            <m:t>Кл</m:t>
                          </m:r>
                        </m:e>
                        <m:sup>
                          <m:r>
                            <a:rPr lang="ru-RU" sz="3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6037" y="4858236"/>
                <a:ext cx="983987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4086982" y="4184638"/>
                <a:ext cx="180209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dirty="0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Н ∗ м﷮2</m:t>
                      </m:r>
                    </m:oMath>
                  </m:oMathPara>
                </a14:m>
                <a:endParaRPr lang="ru-RU" sz="1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982" y="4184638"/>
                <a:ext cx="1802096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996894" y="3452271"/>
                <a:ext cx="963084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м</m:t>
                          </m:r>
                        </m:e>
                        <m:sup>
                          <m:r>
                            <a:rPr lang="en-US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18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6894" y="3452271"/>
                <a:ext cx="963084" cy="7847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4668331" y="3467597"/>
                <a:ext cx="1059906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4400" b="1" dirty="0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*</m:t>
                      </m:r>
                      <m:r>
                        <m:rPr>
                          <m:nor/>
                        </m:rPr>
                        <a:rPr lang="ru-RU" sz="4400" b="1" i="0" dirty="0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ru-RU" sz="4400" b="1" i="1" dirty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Н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8331" y="3467597"/>
                <a:ext cx="1059906" cy="7694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>
            <a:off x="3996894" y="4125060"/>
            <a:ext cx="282314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4086982" y="3600518"/>
            <a:ext cx="726409" cy="40894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5115599" y="4348209"/>
            <a:ext cx="726409" cy="40894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3996894" y="4308404"/>
            <a:ext cx="726409" cy="40894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5045261" y="3647845"/>
            <a:ext cx="726409" cy="40894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7332627" y="3817184"/>
                <a:ext cx="164384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/>
                  <a:t>=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0" i="1" dirty="0" smtClean="0">
                            <a:latin typeface="Cambria Math"/>
                          </a:rPr>
                          <m:t>Кл</m:t>
                        </m:r>
                      </m:e>
                      <m:sup>
                        <m:r>
                          <a:rPr lang="ru-RU" sz="4000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ru-RU" sz="40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2627" y="3817184"/>
                <a:ext cx="1643848" cy="707886"/>
              </a:xfrm>
              <a:prstGeom prst="rect">
                <a:avLst/>
              </a:prstGeom>
              <a:blipFill rotWithShape="1">
                <a:blip r:embed="rId8"/>
                <a:stretch>
                  <a:fillRect l="-13333" t="-14655" b="-37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 flipH="1">
            <a:off x="2292067" y="3817184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292067" y="3817184"/>
            <a:ext cx="0" cy="900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2292067" y="4741094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084155" y="3804990"/>
            <a:ext cx="0" cy="900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2918056" y="3804990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2918056" y="4741094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7072660" y="3601031"/>
            <a:ext cx="0" cy="18419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732227" y="3559380"/>
            <a:ext cx="0" cy="188363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3732228" y="3559380"/>
            <a:ext cx="264666" cy="31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6828571" y="3588966"/>
            <a:ext cx="264666" cy="31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3732227" y="5458034"/>
            <a:ext cx="264666" cy="31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6851937" y="5441441"/>
            <a:ext cx="264666" cy="31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7836683" y="3721045"/>
            <a:ext cx="0" cy="900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911232" y="3734556"/>
            <a:ext cx="0" cy="900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8745133" y="3734556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7829530" y="3734556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8745133" y="4621209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7829529" y="4640193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197639" y="5939408"/>
            <a:ext cx="11977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q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4018931" y="5824285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4018931" y="5824285"/>
            <a:ext cx="0" cy="900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4018931" y="6748195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4806776" y="5812091"/>
            <a:ext cx="0" cy="900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4644920" y="5812091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4644920" y="6748195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392341" y="5922709"/>
            <a:ext cx="7825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Кл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H="1">
            <a:off x="5382840" y="5807586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5382840" y="5807586"/>
            <a:ext cx="0" cy="900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5382840" y="6731496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174928" y="5795392"/>
            <a:ext cx="0" cy="900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6008829" y="5795392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6008829" y="6731496"/>
            <a:ext cx="1660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793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  <p:bldP spid="12" grpId="0"/>
      <p:bldP spid="20" grpId="0"/>
      <p:bldP spid="39" grpId="0"/>
      <p:bldP spid="4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71" y="224954"/>
            <a:ext cx="10803500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Задание: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4328" y="2194992"/>
            <a:ext cx="10428147" cy="1323439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1. Повторить пройденные § 1-3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2. Выполнить упражнение 3 (стр. 16)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71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71" y="224954"/>
            <a:ext cx="10803500" cy="738664"/>
          </a:xfrm>
        </p:spPr>
        <p:txBody>
          <a:bodyPr/>
          <a:lstStyle/>
          <a:p>
            <a:pPr algn="ctr"/>
            <a:r>
              <a:rPr lang="ru-RU" sz="4800" dirty="0" smtClean="0"/>
              <a:t>Электрический заряд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4288" y="1618940"/>
            <a:ext cx="11377264" cy="4801314"/>
          </a:xfrm>
        </p:spPr>
        <p:txBody>
          <a:bodyPr/>
          <a:lstStyle/>
          <a:p>
            <a:pPr algn="ctr"/>
            <a:r>
              <a:rPr lang="ru-RU" i="0" dirty="0" smtClean="0">
                <a:solidFill>
                  <a:schemeClr val="tx2"/>
                </a:solidFill>
              </a:rPr>
              <a:t> </a:t>
            </a:r>
            <a:r>
              <a:rPr lang="ru-RU" b="0" i="0" dirty="0" smtClean="0">
                <a:solidFill>
                  <a:schemeClr val="tx2"/>
                </a:solidFill>
              </a:rPr>
              <a:t>Физическая </a:t>
            </a:r>
            <a:r>
              <a:rPr lang="ru-RU" b="0" i="0" dirty="0">
                <a:solidFill>
                  <a:schemeClr val="tx2"/>
                </a:solidFill>
              </a:rPr>
              <a:t>величина, </a:t>
            </a:r>
            <a:r>
              <a:rPr lang="ru-RU" b="0" i="0" dirty="0" smtClean="0">
                <a:solidFill>
                  <a:schemeClr val="tx2"/>
                </a:solidFill>
              </a:rPr>
              <a:t>характеризующая степень наэлектризованности тела, называется </a:t>
            </a:r>
            <a:r>
              <a:rPr lang="ru-RU" dirty="0">
                <a:solidFill>
                  <a:schemeClr val="tx2"/>
                </a:solidFill>
              </a:rPr>
              <a:t>электрическим зарядом </a:t>
            </a:r>
            <a:r>
              <a:rPr lang="ru-RU" b="0" i="0" dirty="0" smtClean="0">
                <a:solidFill>
                  <a:schemeClr val="tx2"/>
                </a:solidFill>
              </a:rPr>
              <a:t>и обозначается </a:t>
            </a:r>
            <a:r>
              <a:rPr lang="ru-RU" b="0" i="0" dirty="0">
                <a:solidFill>
                  <a:schemeClr val="tx2"/>
                </a:solidFill>
              </a:rPr>
              <a:t>буквой </a:t>
            </a:r>
            <a:r>
              <a:rPr lang="en-US" sz="5400" dirty="0">
                <a:solidFill>
                  <a:schemeClr val="tx2"/>
                </a:solidFill>
              </a:rPr>
              <a:t>q</a:t>
            </a:r>
            <a:r>
              <a:rPr lang="en-US" b="0" i="0" dirty="0" smtClean="0">
                <a:solidFill>
                  <a:schemeClr val="tx2"/>
                </a:solidFill>
              </a:rPr>
              <a:t>.</a:t>
            </a:r>
            <a:endParaRPr lang="ru-RU" b="0" i="0" dirty="0" smtClean="0">
              <a:solidFill>
                <a:schemeClr val="tx2"/>
              </a:solidFill>
            </a:endParaRPr>
          </a:p>
          <a:p>
            <a:pPr algn="ctr"/>
            <a:r>
              <a:rPr lang="ru-RU" b="0" dirty="0">
                <a:solidFill>
                  <a:schemeClr val="tx2"/>
                </a:solidFill>
              </a:rPr>
              <a:t>Международной системой единиц </a:t>
            </a:r>
            <a:r>
              <a:rPr lang="ru-RU" b="0" dirty="0" smtClean="0">
                <a:solidFill>
                  <a:schemeClr val="tx2"/>
                </a:solidFill>
              </a:rPr>
              <a:t>за единицу </a:t>
            </a:r>
            <a:r>
              <a:rPr lang="ru-RU" b="0" dirty="0">
                <a:solidFill>
                  <a:schemeClr val="tx2"/>
                </a:solidFill>
              </a:rPr>
              <a:t>электрического заряда </a:t>
            </a:r>
            <a:r>
              <a:rPr lang="ru-RU" b="0" dirty="0" smtClean="0">
                <a:solidFill>
                  <a:schemeClr val="tx2"/>
                </a:solidFill>
              </a:rPr>
              <a:t>принят </a:t>
            </a:r>
            <a:r>
              <a:rPr lang="ru-RU" dirty="0">
                <a:solidFill>
                  <a:schemeClr val="tx2"/>
                </a:solidFill>
              </a:rPr>
              <a:t>Кулон (Кл).</a:t>
            </a:r>
          </a:p>
        </p:txBody>
      </p:sp>
    </p:spTree>
    <p:extLst>
      <p:ext uri="{BB962C8B-B14F-4D97-AF65-F5344CB8AC3E}">
        <p14:creationId xmlns:p14="http://schemas.microsoft.com/office/powerpoint/2010/main" val="163161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1" y="5556"/>
            <a:ext cx="11987339" cy="708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00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71" y="283339"/>
            <a:ext cx="10803500" cy="615553"/>
          </a:xfrm>
        </p:spPr>
        <p:txBody>
          <a:bodyPr/>
          <a:lstStyle/>
          <a:p>
            <a:pPr algn="ctr"/>
            <a:r>
              <a:rPr lang="ru-RU" sz="4000" dirty="0" smtClean="0"/>
              <a:t>Закон сохранения электрического заряда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4296" y="1715501"/>
            <a:ext cx="11305255" cy="3308598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В замкнутой системе алгебраическая сумма зарядов всех частиц остаётся неизменной.</a:t>
            </a:r>
          </a:p>
          <a:p>
            <a:endParaRPr lang="ru-RU" dirty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              q</a:t>
            </a:r>
            <a:r>
              <a:rPr lang="en-US" baseline="-25000" dirty="0" smtClean="0">
                <a:solidFill>
                  <a:schemeClr val="tx2"/>
                </a:solidFill>
              </a:rPr>
              <a:t>1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+ </a:t>
            </a:r>
            <a:r>
              <a:rPr lang="en-US" dirty="0" smtClean="0">
                <a:solidFill>
                  <a:schemeClr val="tx2"/>
                </a:solidFill>
              </a:rPr>
              <a:t>q</a:t>
            </a:r>
            <a:r>
              <a:rPr lang="en-US" baseline="-25000" dirty="0" smtClean="0">
                <a:solidFill>
                  <a:schemeClr val="tx2"/>
                </a:solidFill>
              </a:rPr>
              <a:t>2</a:t>
            </a:r>
            <a:r>
              <a:rPr lang="en-US" dirty="0" smtClean="0">
                <a:solidFill>
                  <a:schemeClr val="tx2"/>
                </a:solidFill>
              </a:rPr>
              <a:t> + </a:t>
            </a:r>
            <a:r>
              <a:rPr lang="ru-RU" dirty="0" smtClean="0">
                <a:solidFill>
                  <a:schemeClr val="tx2"/>
                </a:solidFill>
              </a:rPr>
              <a:t>∙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∙</a:t>
            </a:r>
            <a:r>
              <a:rPr lang="ru-RU" dirty="0">
                <a:solidFill>
                  <a:schemeClr val="tx2"/>
                </a:solidFill>
              </a:rPr>
              <a:t> ∙</a:t>
            </a:r>
            <a:r>
              <a:rPr lang="en-US" dirty="0" smtClean="0">
                <a:solidFill>
                  <a:schemeClr val="tx2"/>
                </a:solidFill>
              </a:rPr>
              <a:t> + </a:t>
            </a:r>
            <a:r>
              <a:rPr lang="en-US" dirty="0" err="1" smtClean="0">
                <a:solidFill>
                  <a:schemeClr val="tx2"/>
                </a:solidFill>
              </a:rPr>
              <a:t>q</a:t>
            </a:r>
            <a:r>
              <a:rPr lang="en-US" baseline="-25000" dirty="0" err="1" smtClean="0">
                <a:solidFill>
                  <a:schemeClr val="tx2"/>
                </a:solidFill>
              </a:rPr>
              <a:t>n</a:t>
            </a:r>
            <a:r>
              <a:rPr lang="en-US" baseline="-25000" dirty="0" smtClean="0">
                <a:solidFill>
                  <a:schemeClr val="tx2"/>
                </a:solidFill>
              </a:rPr>
              <a:t> </a:t>
            </a:r>
            <a:r>
              <a:rPr lang="en-US" dirty="0" smtClean="0">
                <a:solidFill>
                  <a:schemeClr val="tx2"/>
                </a:solidFill>
              </a:rPr>
              <a:t>= </a:t>
            </a:r>
            <a:r>
              <a:rPr lang="en-US" dirty="0" err="1" smtClean="0">
                <a:solidFill>
                  <a:schemeClr val="tx2"/>
                </a:solidFill>
              </a:rPr>
              <a:t>const</a:t>
            </a:r>
            <a:endParaRPr lang="ru-RU" baseline="-25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05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7" y="224954"/>
            <a:ext cx="10803500" cy="738664"/>
          </a:xfrm>
        </p:spPr>
        <p:txBody>
          <a:bodyPr/>
          <a:lstStyle/>
          <a:p>
            <a:pPr algn="ctr"/>
            <a:r>
              <a:rPr lang="ru-RU" sz="4800" dirty="0"/>
              <a:t>Делимость электрического заряда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7" y="1715498"/>
            <a:ext cx="9479033" cy="4231928"/>
          </a:xfrm>
        </p:spPr>
        <p:txBody>
          <a:bodyPr/>
          <a:lstStyle/>
          <a:p>
            <a:pPr algn="ctr"/>
            <a:r>
              <a:rPr lang="ru-RU" i="0" dirty="0">
                <a:solidFill>
                  <a:schemeClr val="tx2">
                    <a:lumMod val="75000"/>
                  </a:schemeClr>
                </a:solidFill>
              </a:rPr>
              <a:t>Заряд всех заряженных тел </a:t>
            </a:r>
            <a:r>
              <a:rPr lang="ru-RU" i="0" dirty="0" smtClean="0">
                <a:solidFill>
                  <a:schemeClr val="tx2">
                    <a:lumMod val="75000"/>
                  </a:schemeClr>
                </a:solidFill>
              </a:rPr>
              <a:t>в природе </a:t>
            </a:r>
            <a:r>
              <a:rPr lang="ru-RU" i="0" dirty="0">
                <a:solidFill>
                  <a:schemeClr val="tx2">
                    <a:lumMod val="75000"/>
                  </a:schemeClr>
                </a:solidFill>
              </a:rPr>
              <a:t>кратен </a:t>
            </a:r>
            <a:r>
              <a:rPr lang="ru-RU" i="0" dirty="0" smtClean="0">
                <a:solidFill>
                  <a:schemeClr val="tx2">
                    <a:lumMod val="75000"/>
                  </a:schemeClr>
                </a:solidFill>
              </a:rPr>
              <a:t>элементарному заряду. Если </a:t>
            </a:r>
            <a:r>
              <a:rPr lang="ru-RU" i="0" dirty="0">
                <a:solidFill>
                  <a:schemeClr val="tx2">
                    <a:lumMod val="75000"/>
                  </a:schemeClr>
                </a:solidFill>
              </a:rPr>
              <a:t>из одного тела </a:t>
            </a:r>
            <a:r>
              <a:rPr lang="ru-RU" i="0" dirty="0" smtClean="0">
                <a:solidFill>
                  <a:schemeClr val="tx2">
                    <a:lumMod val="75000"/>
                  </a:schemeClr>
                </a:solidFill>
              </a:rPr>
              <a:t>в другой </a:t>
            </a:r>
            <a:r>
              <a:rPr lang="ru-RU" i="0" dirty="0">
                <a:solidFill>
                  <a:schemeClr val="tx2">
                    <a:lumMod val="75000"/>
                  </a:schemeClr>
                </a:solidFill>
              </a:rPr>
              <a:t>перешло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N </a:t>
            </a:r>
            <a:r>
              <a:rPr lang="ru-RU" i="0" dirty="0" smtClean="0">
                <a:solidFill>
                  <a:schemeClr val="tx2">
                    <a:lumMod val="75000"/>
                  </a:schemeClr>
                </a:solidFill>
              </a:rPr>
              <a:t>электронов</a:t>
            </a:r>
          </a:p>
          <a:p>
            <a:pPr algn="ctr"/>
            <a:endParaRPr lang="ru-RU" b="0" i="0" dirty="0">
              <a:solidFill>
                <a:schemeClr val="tx1"/>
              </a:solidFill>
            </a:endParaRPr>
          </a:p>
          <a:p>
            <a:pPr algn="ctr"/>
            <a:r>
              <a:rPr lang="en-US" sz="6000" dirty="0">
                <a:solidFill>
                  <a:schemeClr val="tx1"/>
                </a:solidFill>
              </a:rPr>
              <a:t>q = </a:t>
            </a:r>
            <a:r>
              <a:rPr lang="en-US" sz="6000" i="0" dirty="0">
                <a:solidFill>
                  <a:schemeClr val="tx1"/>
                </a:solidFill>
              </a:rPr>
              <a:t>N </a:t>
            </a:r>
            <a:r>
              <a:rPr lang="en-US" sz="6000" dirty="0">
                <a:solidFill>
                  <a:schemeClr val="tx1"/>
                </a:solidFill>
              </a:rPr>
              <a:t>∙ e</a:t>
            </a:r>
            <a:endParaRPr lang="ru-RU" sz="6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58705" y="4715272"/>
            <a:ext cx="3744416" cy="1512168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3" rIns="91428" bIns="45713" rtlCol="0" anchor="ctr"/>
          <a:lstStyle/>
          <a:p>
            <a:pPr algn="ctr" defTabSz="1096145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45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71" y="224998"/>
            <a:ext cx="10803500" cy="830997"/>
          </a:xfrm>
        </p:spPr>
        <p:txBody>
          <a:bodyPr/>
          <a:lstStyle/>
          <a:p>
            <a:pPr algn="ctr"/>
            <a:r>
              <a:rPr lang="ru-RU" sz="5400" dirty="0" smtClean="0"/>
              <a:t>Закон кулона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225" y="1474956"/>
            <a:ext cx="11521280" cy="2215991"/>
          </a:xfrm>
        </p:spPr>
        <p:txBody>
          <a:bodyPr/>
          <a:lstStyle/>
          <a:p>
            <a:pPr algn="just"/>
            <a:r>
              <a:rPr lang="ru-RU" sz="3600" dirty="0" smtClean="0">
                <a:solidFill>
                  <a:schemeClr val="tx2"/>
                </a:solidFill>
              </a:rPr>
              <a:t>    Сила, с которой взаимодействуют заряды, напрямую зависит от произведения модулей зарядов и обратно пропорциональна квадрату расстояния между ними.</a:t>
            </a:r>
            <a:endParaRPr lang="ru-RU" sz="3600" dirty="0">
              <a:solidFill>
                <a:schemeClr val="tx2"/>
              </a:solidFill>
            </a:endParaRPr>
          </a:p>
        </p:txBody>
      </p:sp>
      <p:pic>
        <p:nvPicPr>
          <p:cNvPr id="4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60" y="3923184"/>
            <a:ext cx="11507787" cy="2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30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71" y="283339"/>
            <a:ext cx="10803500" cy="615553"/>
          </a:xfrm>
        </p:spPr>
        <p:txBody>
          <a:bodyPr/>
          <a:lstStyle/>
          <a:p>
            <a:pPr algn="ctr"/>
            <a:r>
              <a:rPr lang="ru-RU" sz="4000" dirty="0" smtClean="0"/>
              <a:t>Коэффициент </a:t>
            </a:r>
            <a:r>
              <a:rPr lang="ru-RU" sz="4000" dirty="0"/>
              <a:t>пропорциональности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280" y="1334666"/>
            <a:ext cx="11521280" cy="2646878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k</a:t>
            </a:r>
            <a:r>
              <a:rPr lang="en-US" dirty="0" smtClean="0">
                <a:solidFill>
                  <a:schemeClr val="tx2"/>
                </a:solidFill>
              </a:rPr>
              <a:t> – </a:t>
            </a:r>
            <a:r>
              <a:rPr lang="ru-RU" dirty="0" smtClean="0">
                <a:solidFill>
                  <a:schemeClr val="tx2"/>
                </a:solidFill>
              </a:rPr>
              <a:t>коэффициент пропорциональности равен силе взаимодействия двух зарядов в один кулон находящихся на расстоянии 1 метр в вакууме.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686" y="4427284"/>
            <a:ext cx="4627563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416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71" y="224954"/>
            <a:ext cx="10803500" cy="677108"/>
          </a:xfrm>
        </p:spPr>
        <p:txBody>
          <a:bodyPr/>
          <a:lstStyle/>
          <a:p>
            <a:pPr algn="ctr"/>
            <a:r>
              <a:rPr lang="ru-RU" sz="4400" dirty="0" smtClean="0"/>
              <a:t>Коэффициент пропорциональности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42280" y="1330896"/>
                <a:ext cx="11449272" cy="5547609"/>
              </a:xfrm>
            </p:spPr>
            <p:txBody>
              <a:bodyPr/>
              <a:lstStyle/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   В СИ коэффициент пропорциональности в законе Кулона равен:</a:t>
                </a:r>
              </a:p>
              <a:p>
                <a:endParaRPr lang="en-US" sz="4000" dirty="0" smtClean="0">
                  <a:solidFill>
                    <a:schemeClr val="tx2"/>
                  </a:solidFill>
                </a:endParaRPr>
              </a:p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          </a:t>
                </a:r>
                <a:r>
                  <a:rPr lang="en-US" sz="4000" dirty="0" smtClean="0">
                    <a:solidFill>
                      <a:schemeClr val="tx2"/>
                    </a:solidFill>
                  </a:rPr>
                  <a:t>k = 9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 </a:t>
                </a:r>
                <a:r>
                  <a:rPr lang="ru-RU" sz="4000" dirty="0">
                    <a:solidFill>
                      <a:schemeClr val="tx2"/>
                    </a:solidFill>
                  </a:rPr>
                  <a:t>∙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10</a:t>
                </a:r>
                <a:r>
                  <a:rPr lang="ru-RU" sz="4000" baseline="30000" dirty="0" smtClean="0">
                    <a:solidFill>
                      <a:schemeClr val="tx2"/>
                    </a:solidFill>
                  </a:rPr>
                  <a:t>9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Н</m:t>
                        </m:r>
                        <m:r>
                          <a:rPr lang="ru-RU" sz="4000" b="1">
                            <a:solidFill>
                              <a:schemeClr val="tx2"/>
                            </a:solidFill>
                            <a:latin typeface="Cambria Math"/>
                          </a:rPr>
                          <m:t>∙</m:t>
                        </m:r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  <m:r>
                          <a:rPr lang="ru-RU" sz="4000" b="1" i="1" baseline="30000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Кл</m:t>
                        </m:r>
                        <m:r>
                          <a:rPr lang="ru-RU" sz="4000" b="1" i="1" baseline="30000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                </a:t>
                </a:r>
                <a:r>
                  <a:rPr lang="en-US" sz="4000" dirty="0" smtClean="0">
                    <a:solidFill>
                      <a:schemeClr val="tx2"/>
                    </a:solidFill>
                  </a:rPr>
                  <a:t>k </a:t>
                </a:r>
                <a:r>
                  <a:rPr lang="en-US" sz="4000" dirty="0">
                    <a:solidFill>
                      <a:schemeClr val="tx2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𝑭</m:t>
                        </m:r>
                        <m:r>
                          <a:rPr lang="ru-RU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∙</m:t>
                        </m:r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𝒓</m:t>
                        </m:r>
                        <m:r>
                          <a:rPr lang="ru-RU" sz="4000" baseline="30000">
                            <a:solidFill>
                              <a:schemeClr val="tx2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|</m:t>
                        </m:r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𝒒</m:t>
                        </m:r>
                        <m:r>
                          <a:rPr lang="en-US" sz="4000" baseline="-25000">
                            <a:solidFill>
                              <a:schemeClr val="tx2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|</m:t>
                        </m:r>
                        <m:r>
                          <a:rPr lang="ru-RU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∙</m:t>
                        </m:r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|</m:t>
                        </m:r>
                        <m:r>
                          <a:rPr lang="en-US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𝒒</m:t>
                        </m:r>
                        <m:r>
                          <a:rPr lang="en-US" sz="4000" b="1" i="1" baseline="-25000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|</m:t>
                        </m:r>
                      </m:den>
                    </m:f>
                  </m:oMath>
                </a14:m>
                <a:endParaRPr lang="en-US" sz="4000" dirty="0" smtClean="0">
                  <a:solidFill>
                    <a:schemeClr val="tx2"/>
                  </a:solidFill>
                </a:endParaRPr>
              </a:p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           </a:t>
                </a:r>
                <a:r>
                  <a:rPr lang="en-US" sz="4000" dirty="0" smtClean="0">
                    <a:solidFill>
                      <a:schemeClr val="tx2"/>
                    </a:solidFill>
                  </a:rPr>
                  <a:t>k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𝟒</m:t>
                        </m:r>
                        <m:r>
                          <m:rPr>
                            <m:nor/>
                          </m:rPr>
                          <a:rPr lang="el-GR" sz="4000" b="0" i="0">
                            <a:solidFill>
                              <a:schemeClr val="tx2"/>
                            </a:solidFill>
                          </a:rPr>
                          <m:t>πεε</m:t>
                        </m:r>
                        <m:r>
                          <a:rPr lang="en-US" sz="4000" b="1" i="1" baseline="-25000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𝟎</m:t>
                        </m:r>
                      </m:den>
                    </m:f>
                  </m:oMath>
                </a14:m>
                <a:endParaRPr lang="ru-RU" sz="4000" dirty="0" smtClean="0">
                  <a:solidFill>
                    <a:schemeClr val="tx2"/>
                  </a:solidFill>
                </a:endParaRPr>
              </a:p>
              <a:p>
                <a:endParaRPr lang="ru-RU" sz="4000" dirty="0" smtClean="0">
                  <a:solidFill>
                    <a:schemeClr val="tx2"/>
                  </a:solidFill>
                </a:endParaRPr>
              </a:p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     где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sz="4000" b="0" i="0">
                        <a:solidFill>
                          <a:schemeClr val="tx2"/>
                        </a:solidFill>
                      </a:rPr>
                      <m:t>ε</m:t>
                    </m:r>
                  </m:oMath>
                </a14:m>
                <a:r>
                  <a:rPr lang="ru-RU" sz="4000" baseline="-25000" dirty="0" smtClean="0">
                    <a:solidFill>
                      <a:schemeClr val="tx2"/>
                    </a:solidFill>
                  </a:rPr>
                  <a:t>0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 = </a:t>
                </a:r>
                <a:r>
                  <a:rPr lang="ru-RU" sz="4000" dirty="0">
                    <a:solidFill>
                      <a:schemeClr val="tx2"/>
                    </a:solidFill>
                  </a:rPr>
                  <a:t>8,85 ∙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10</a:t>
                </a:r>
                <a:r>
                  <a:rPr lang="ru-RU" sz="4000" baseline="30000" dirty="0" smtClean="0">
                    <a:solidFill>
                      <a:schemeClr val="tx2"/>
                    </a:solidFill>
                  </a:rPr>
                  <a:t>-12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 Кл</a:t>
                </a:r>
                <a:r>
                  <a:rPr lang="ru-RU" sz="4000" baseline="30000" dirty="0" smtClean="0">
                    <a:solidFill>
                      <a:schemeClr val="tx2"/>
                    </a:solidFill>
                  </a:rPr>
                  <a:t>2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4000" dirty="0" smtClean="0">
                    <a:solidFill>
                      <a:schemeClr val="tx2"/>
                    </a:solidFill>
                  </a:rPr>
                  <a:t>/ (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Н</a:t>
                </a:r>
                <a:r>
                  <a:rPr lang="ru-RU" sz="4000" dirty="0">
                    <a:solidFill>
                      <a:schemeClr val="tx2"/>
                    </a:solidFill>
                  </a:rPr>
                  <a:t>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∙</a:t>
                </a:r>
                <a:r>
                  <a:rPr lang="ru-RU" sz="4000" dirty="0">
                    <a:solidFill>
                      <a:schemeClr val="tx2"/>
                    </a:solidFill>
                  </a:rPr>
                  <a:t>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м</a:t>
                </a:r>
                <a:r>
                  <a:rPr lang="ru-RU" sz="4000" baseline="30000" dirty="0" smtClean="0">
                    <a:solidFill>
                      <a:schemeClr val="tx2"/>
                    </a:solidFill>
                  </a:rPr>
                  <a:t>2</a:t>
                </a:r>
                <a:r>
                  <a:rPr lang="en-US" sz="4000" dirty="0" smtClean="0">
                    <a:solidFill>
                      <a:schemeClr val="tx2"/>
                    </a:solidFill>
                  </a:rPr>
                  <a:t>)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 –   электрическая постоянная</a:t>
                </a:r>
                <a:endParaRPr lang="ru-RU" sz="4000" baseline="-25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42280" y="1330896"/>
                <a:ext cx="11449272" cy="5547609"/>
              </a:xfrm>
              <a:blipFill rotWithShape="1">
                <a:blip r:embed="rId2"/>
                <a:stretch>
                  <a:fillRect l="-2662" t="-2747" r="-3142" b="-4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263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45" y="35986"/>
            <a:ext cx="12037106" cy="712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270272" y="178768"/>
            <a:ext cx="11449272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eaLnBrk="1" hangingPunct="1">
              <a:defRPr sz="4300" b="1" i="1">
                <a:solidFill>
                  <a:srgbClr val="2365C7"/>
                </a:solidFill>
                <a:latin typeface="Arial"/>
                <a:ea typeface="+mn-ea"/>
                <a:cs typeface="Arial"/>
              </a:defRPr>
            </a:lvl1pPr>
            <a:lvl2pPr marL="808332" eaLnBrk="1" hangingPunct="1">
              <a:defRPr>
                <a:latin typeface="+mn-lt"/>
                <a:ea typeface="+mn-ea"/>
                <a:cs typeface="+mn-cs"/>
              </a:defRPr>
            </a:lvl2pPr>
            <a:lvl3pPr marL="1616664" eaLnBrk="1" hangingPunct="1">
              <a:defRPr>
                <a:latin typeface="+mn-lt"/>
                <a:ea typeface="+mn-ea"/>
                <a:cs typeface="+mn-cs"/>
              </a:defRPr>
            </a:lvl3pPr>
            <a:lvl4pPr marL="2424991" eaLnBrk="1" hangingPunct="1">
              <a:defRPr>
                <a:latin typeface="+mn-lt"/>
                <a:ea typeface="+mn-ea"/>
                <a:cs typeface="+mn-cs"/>
              </a:defRPr>
            </a:lvl4pPr>
            <a:lvl5pPr marL="3233325" eaLnBrk="1" hangingPunct="1">
              <a:defRPr>
                <a:latin typeface="+mn-lt"/>
                <a:ea typeface="+mn-ea"/>
                <a:cs typeface="+mn-cs"/>
              </a:defRPr>
            </a:lvl5pPr>
            <a:lvl6pPr marL="4041658" eaLnBrk="1" hangingPunct="1">
              <a:defRPr>
                <a:latin typeface="+mn-lt"/>
                <a:ea typeface="+mn-ea"/>
                <a:cs typeface="+mn-cs"/>
              </a:defRPr>
            </a:lvl6pPr>
            <a:lvl7pPr marL="4849988" eaLnBrk="1" hangingPunct="1">
              <a:defRPr>
                <a:latin typeface="+mn-lt"/>
                <a:ea typeface="+mn-ea"/>
                <a:cs typeface="+mn-cs"/>
              </a:defRPr>
            </a:lvl7pPr>
            <a:lvl8pPr marL="5658318" eaLnBrk="1" hangingPunct="1">
              <a:defRPr>
                <a:latin typeface="+mn-lt"/>
                <a:ea typeface="+mn-ea"/>
                <a:cs typeface="+mn-cs"/>
              </a:defRPr>
            </a:lvl8pPr>
            <a:lvl9pPr marL="6466652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 smtClean="0">
                <a:solidFill>
                  <a:schemeClr val="tx2"/>
                </a:solidFill>
              </a:rPr>
              <a:t>   Задача № 1</a:t>
            </a:r>
          </a:p>
          <a:p>
            <a:r>
              <a:rPr lang="ru-RU" sz="3600" dirty="0">
                <a:solidFill>
                  <a:schemeClr val="tx2"/>
                </a:solidFill>
              </a:rPr>
              <a:t> </a:t>
            </a:r>
            <a:r>
              <a:rPr lang="ru-RU" sz="3600" dirty="0" smtClean="0">
                <a:solidFill>
                  <a:schemeClr val="tx2"/>
                </a:solidFill>
              </a:rPr>
              <a:t>  Из нейтрального тела изъято </a:t>
            </a:r>
            <a:r>
              <a:rPr lang="ru-RU" sz="3600" dirty="0">
                <a:solidFill>
                  <a:schemeClr val="tx2"/>
                </a:solidFill>
              </a:rPr>
              <a:t> </a:t>
            </a:r>
            <a:r>
              <a:rPr lang="ru-RU" sz="3600" dirty="0" smtClean="0">
                <a:solidFill>
                  <a:schemeClr val="tx2"/>
                </a:solidFill>
              </a:rPr>
              <a:t>5 ∙ 10</a:t>
            </a:r>
            <a:r>
              <a:rPr lang="ru-RU" sz="3600" baseline="30000" dirty="0" smtClean="0">
                <a:solidFill>
                  <a:schemeClr val="tx2"/>
                </a:solidFill>
              </a:rPr>
              <a:t>19</a:t>
            </a:r>
            <a:r>
              <a:rPr lang="ru-RU" sz="3600" dirty="0" smtClean="0">
                <a:solidFill>
                  <a:schemeClr val="tx2"/>
                </a:solidFill>
              </a:rPr>
              <a:t> электронов.  Определите заряд тела (Кл).  ℮=1,6 ∙ 10</a:t>
            </a:r>
            <a:r>
              <a:rPr lang="ru-RU" sz="3600" baseline="30000" dirty="0" smtClean="0">
                <a:solidFill>
                  <a:schemeClr val="tx2"/>
                </a:solidFill>
              </a:rPr>
              <a:t>-19 </a:t>
            </a:r>
            <a:r>
              <a:rPr lang="ru-RU" sz="3600" dirty="0" smtClean="0">
                <a:solidFill>
                  <a:schemeClr val="tx2"/>
                </a:solidFill>
              </a:rPr>
              <a:t>Кл.</a:t>
            </a:r>
          </a:p>
        </p:txBody>
      </p:sp>
      <p:pic>
        <p:nvPicPr>
          <p:cNvPr id="6" name="Picture 3" descr="C:\Users\zxccc\Desktop\atom-transparan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2" t="14167" r="16211" b="13716"/>
          <a:stretch/>
        </p:blipFill>
        <p:spPr bwMode="auto">
          <a:xfrm>
            <a:off x="10383907" y="322784"/>
            <a:ext cx="1413164" cy="122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80048" y="3385155"/>
                <a:ext cx="238046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N = 5*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/>
                          </a:rPr>
                          <m:t>19</m:t>
                        </m:r>
                      </m:sup>
                    </m:sSup>
                  </m:oMath>
                </a14:m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048" y="3385155"/>
                <a:ext cx="2380460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7949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91472" y="4139208"/>
                <a:ext cx="36102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e = 1,6*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/>
                          </a:rPr>
                          <m:t>−19</m:t>
                        </m:r>
                      </m:sup>
                    </m:sSup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Кл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472" y="4139208"/>
                <a:ext cx="3610219" cy="646331"/>
              </a:xfrm>
              <a:prstGeom prst="rect">
                <a:avLst/>
              </a:prstGeom>
              <a:blipFill rotWithShape="1">
                <a:blip r:embed="rId5"/>
                <a:stretch>
                  <a:fillRect l="-5059" t="-14151" r="-4216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566416" y="5219906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q 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307087" y="2743540"/>
            <a:ext cx="0" cy="31952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774328" y="5004465"/>
            <a:ext cx="352736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127927" y="2540248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75157" y="2540248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48652" y="3385155"/>
            <a:ext cx="1762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q = N*e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03101" y="4382634"/>
            <a:ext cx="966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q =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562928" y="4462373"/>
                <a:ext cx="442743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5*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/>
                          </a:rPr>
                          <m:t>19</m:t>
                        </m:r>
                      </m:sup>
                    </m:sSup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* 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1,6*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/>
                          </a:rPr>
                          <m:t>−19</m:t>
                        </m:r>
                      </m:sup>
                    </m:sSup>
                    <m:r>
                      <a:rPr lang="en-US" sz="3600" b="0" i="1" smtClean="0">
                        <a:latin typeface="Cambria Math"/>
                      </a:rPr>
                      <m:t>=</m:t>
                    </m:r>
                  </m:oMath>
                </a14:m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928" y="4462373"/>
                <a:ext cx="4427430" cy="646331"/>
              </a:xfrm>
              <a:prstGeom prst="rect">
                <a:avLst/>
              </a:prstGeom>
              <a:blipFill rotWithShape="1">
                <a:blip r:embed="rId6"/>
                <a:stretch>
                  <a:fillRect l="-4270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 flipV="1">
            <a:off x="5994908" y="4546235"/>
            <a:ext cx="1049422" cy="4308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8273110" y="4546235"/>
            <a:ext cx="1070170" cy="43088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936966" y="4428871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285216" y="4382242"/>
            <a:ext cx="1031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Кл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73110" y="5856172"/>
            <a:ext cx="27562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Ответ: 8 Кл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347713" y="3294301"/>
            <a:ext cx="2363898" cy="84490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99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2" grpId="0"/>
      <p:bldP spid="13" grpId="0"/>
      <p:bldP spid="14" grpId="0"/>
      <p:bldP spid="15" grpId="0"/>
      <p:bldP spid="16" grpId="0"/>
      <p:bldP spid="19" grpId="0"/>
      <p:bldP spid="20" grpId="0"/>
      <p:bldP spid="21" grpId="0"/>
      <p:bldP spid="2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1093</Words>
  <Application>Microsoft Office PowerPoint</Application>
  <PresentationFormat>Произвольный</PresentationFormat>
  <Paragraphs>140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Презентация PowerPoint</vt:lpstr>
      <vt:lpstr>Электрический заряд</vt:lpstr>
      <vt:lpstr>Презентация PowerPoint</vt:lpstr>
      <vt:lpstr>Закон сохранения электрического заряда</vt:lpstr>
      <vt:lpstr>Делимость электрического заряда</vt:lpstr>
      <vt:lpstr>Закон кулона</vt:lpstr>
      <vt:lpstr>Коэффициент пропорциональности </vt:lpstr>
      <vt:lpstr>Коэффициент пропорциональности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 единицы измерения</vt:lpstr>
      <vt:lpstr>Презентация PowerPoint</vt:lpstr>
      <vt:lpstr>Вывод единицы измерения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34</cp:revision>
  <dcterms:created xsi:type="dcterms:W3CDTF">2020-07-29T06:11:03Z</dcterms:created>
  <dcterms:modified xsi:type="dcterms:W3CDTF">2020-09-08T08:25:28Z</dcterms:modified>
</cp:coreProperties>
</file>