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9" r:id="rId4"/>
    <p:sldMasterId id="2147483685" r:id="rId5"/>
    <p:sldMasterId id="2147483691" r:id="rId6"/>
    <p:sldMasterId id="2147483697" r:id="rId7"/>
    <p:sldMasterId id="2147483703" r:id="rId8"/>
    <p:sldMasterId id="2147483709" r:id="rId9"/>
  </p:sldMasterIdLst>
  <p:notesMasterIdLst>
    <p:notesMasterId r:id="rId26"/>
  </p:notesMasterIdLst>
  <p:sldIdLst>
    <p:sldId id="256" r:id="rId10"/>
    <p:sldId id="270" r:id="rId11"/>
    <p:sldId id="269" r:id="rId12"/>
    <p:sldId id="262" r:id="rId13"/>
    <p:sldId id="271" r:id="rId14"/>
    <p:sldId id="258" r:id="rId15"/>
    <p:sldId id="268" r:id="rId16"/>
    <p:sldId id="261" r:id="rId17"/>
    <p:sldId id="276" r:id="rId18"/>
    <p:sldId id="273" r:id="rId19"/>
    <p:sldId id="277" r:id="rId20"/>
    <p:sldId id="274" r:id="rId21"/>
    <p:sldId id="278" r:id="rId22"/>
    <p:sldId id="275" r:id="rId23"/>
    <p:sldId id="280" r:id="rId24"/>
    <p:sldId id="264" r:id="rId25"/>
  </p:sldIdLst>
  <p:sldSz cx="12061825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28" y="-90"/>
      </p:cViewPr>
      <p:guideLst>
        <p:guide orient="horz" pos="2245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7E90-2AE1-43FB-90F0-9B3387CC75E6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85800"/>
            <a:ext cx="580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692E3-D73F-4E6D-B81D-832CA41C1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6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5600" y="685800"/>
            <a:ext cx="6146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45E5-6140-4943-AD81-9C58982E5C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6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8" y="2213820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82" y="4038235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55" y="285434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123" y="285434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8" y="2213851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82" y="4038239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6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1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8" y="4579317"/>
            <a:ext cx="10252551" cy="14153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8" y="3020442"/>
            <a:ext cx="10252551" cy="1558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5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6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9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1" y="1662839"/>
            <a:ext cx="5327306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28" y="1662839"/>
            <a:ext cx="5327306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114" y="1595167"/>
            <a:ext cx="5329401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82" indent="0">
              <a:buNone/>
              <a:defRPr sz="2000" b="1"/>
            </a:lvl2pPr>
            <a:lvl3pPr marL="909166" indent="0">
              <a:buNone/>
              <a:defRPr sz="1800" b="1"/>
            </a:lvl3pPr>
            <a:lvl4pPr marL="1363753" indent="0">
              <a:buNone/>
              <a:defRPr sz="1600" b="1"/>
            </a:lvl4pPr>
            <a:lvl5pPr marL="1818334" indent="0">
              <a:buNone/>
              <a:defRPr sz="1600" b="1"/>
            </a:lvl5pPr>
            <a:lvl6pPr marL="2272920" indent="0">
              <a:buNone/>
              <a:defRPr sz="1600" b="1"/>
            </a:lvl6pPr>
            <a:lvl7pPr marL="2727505" indent="0">
              <a:buNone/>
              <a:defRPr sz="1600" b="1"/>
            </a:lvl7pPr>
            <a:lvl8pPr marL="3182092" indent="0">
              <a:buNone/>
              <a:defRPr sz="1600" b="1"/>
            </a:lvl8pPr>
            <a:lvl9pPr marL="36366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114" y="2259968"/>
            <a:ext cx="5329401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82" indent="0">
              <a:buNone/>
              <a:defRPr sz="2000" b="1"/>
            </a:lvl2pPr>
            <a:lvl3pPr marL="909166" indent="0">
              <a:buNone/>
              <a:defRPr sz="1800" b="1"/>
            </a:lvl3pPr>
            <a:lvl4pPr marL="1363753" indent="0">
              <a:buNone/>
              <a:defRPr sz="1600" b="1"/>
            </a:lvl4pPr>
            <a:lvl5pPr marL="1818334" indent="0">
              <a:buNone/>
              <a:defRPr sz="1600" b="1"/>
            </a:lvl5pPr>
            <a:lvl6pPr marL="2272920" indent="0">
              <a:buNone/>
              <a:defRPr sz="1600" b="1"/>
            </a:lvl6pPr>
            <a:lvl7pPr marL="2727505" indent="0">
              <a:buNone/>
              <a:defRPr sz="1600" b="1"/>
            </a:lvl7pPr>
            <a:lvl8pPr marL="3182092" indent="0">
              <a:buNone/>
              <a:defRPr sz="1600" b="1"/>
            </a:lvl8pPr>
            <a:lvl9pPr marL="36366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259968"/>
            <a:ext cx="5331494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75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39" y="283732"/>
            <a:ext cx="3968257" cy="1207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63" y="283814"/>
            <a:ext cx="6742895" cy="6082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39" y="1491283"/>
            <a:ext cx="3968257" cy="4874579"/>
          </a:xfrm>
        </p:spPr>
        <p:txBody>
          <a:bodyPr/>
          <a:lstStyle>
            <a:lvl1pPr marL="0" indent="0">
              <a:buNone/>
              <a:defRPr sz="1400"/>
            </a:lvl1pPr>
            <a:lvl2pPr marL="454582" indent="0">
              <a:buNone/>
              <a:defRPr sz="1200"/>
            </a:lvl2pPr>
            <a:lvl3pPr marL="909166" indent="0">
              <a:buNone/>
              <a:defRPr sz="1000"/>
            </a:lvl3pPr>
            <a:lvl4pPr marL="1363753" indent="0">
              <a:buNone/>
              <a:defRPr sz="800"/>
            </a:lvl4pPr>
            <a:lvl5pPr marL="1818334" indent="0">
              <a:buNone/>
              <a:defRPr sz="800"/>
            </a:lvl5pPr>
            <a:lvl6pPr marL="2272920" indent="0">
              <a:buNone/>
              <a:defRPr sz="800"/>
            </a:lvl6pPr>
            <a:lvl7pPr marL="2727505" indent="0">
              <a:buNone/>
              <a:defRPr sz="800"/>
            </a:lvl7pPr>
            <a:lvl8pPr marL="3182092" indent="0">
              <a:buNone/>
              <a:defRPr sz="800"/>
            </a:lvl8pPr>
            <a:lvl9pPr marL="363667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7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28" y="4988461"/>
            <a:ext cx="7237095" cy="5889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28" y="636793"/>
            <a:ext cx="7237095" cy="4275773"/>
          </a:xfrm>
        </p:spPr>
        <p:txBody>
          <a:bodyPr/>
          <a:lstStyle>
            <a:lvl1pPr marL="0" indent="0">
              <a:buNone/>
              <a:defRPr sz="3200"/>
            </a:lvl1pPr>
            <a:lvl2pPr marL="454582" indent="0">
              <a:buNone/>
              <a:defRPr sz="2800"/>
            </a:lvl2pPr>
            <a:lvl3pPr marL="909166" indent="0">
              <a:buNone/>
              <a:defRPr sz="2400"/>
            </a:lvl3pPr>
            <a:lvl4pPr marL="1363753" indent="0">
              <a:buNone/>
              <a:defRPr sz="2000"/>
            </a:lvl4pPr>
            <a:lvl5pPr marL="1818334" indent="0">
              <a:buNone/>
              <a:defRPr sz="2000"/>
            </a:lvl5pPr>
            <a:lvl6pPr marL="2272920" indent="0">
              <a:buNone/>
              <a:defRPr sz="2000"/>
            </a:lvl6pPr>
            <a:lvl7pPr marL="2727505" indent="0">
              <a:buNone/>
              <a:defRPr sz="2000"/>
            </a:lvl7pPr>
            <a:lvl8pPr marL="3182092" indent="0">
              <a:buNone/>
              <a:defRPr sz="2000"/>
            </a:lvl8pPr>
            <a:lvl9pPr marL="36366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28" y="5577363"/>
            <a:ext cx="7237095" cy="836349"/>
          </a:xfrm>
        </p:spPr>
        <p:txBody>
          <a:bodyPr/>
          <a:lstStyle>
            <a:lvl1pPr marL="0" indent="0">
              <a:buNone/>
              <a:defRPr sz="1400"/>
            </a:lvl1pPr>
            <a:lvl2pPr marL="454582" indent="0">
              <a:buNone/>
              <a:defRPr sz="1200"/>
            </a:lvl2pPr>
            <a:lvl3pPr marL="909166" indent="0">
              <a:buNone/>
              <a:defRPr sz="1000"/>
            </a:lvl3pPr>
            <a:lvl4pPr marL="1363753" indent="0">
              <a:buNone/>
              <a:defRPr sz="800"/>
            </a:lvl4pPr>
            <a:lvl5pPr marL="1818334" indent="0">
              <a:buNone/>
              <a:defRPr sz="800"/>
            </a:lvl5pPr>
            <a:lvl6pPr marL="2272920" indent="0">
              <a:buNone/>
              <a:defRPr sz="800"/>
            </a:lvl6pPr>
            <a:lvl7pPr marL="2727505" indent="0">
              <a:buNone/>
              <a:defRPr sz="800"/>
            </a:lvl7pPr>
            <a:lvl8pPr marL="3182092" indent="0">
              <a:buNone/>
              <a:defRPr sz="800"/>
            </a:lvl8pPr>
            <a:lvl9pPr marL="363667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47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20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73" y="285464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131" y="285464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86" y="290949"/>
            <a:ext cx="10252553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82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13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69" indent="-127269">
              <a:buFont typeface="Arial" panose="020B0604020202020204" pitchFamily="34" charset="0"/>
              <a:buChar char="•"/>
              <a:defRPr sz="1200"/>
            </a:lvl2pPr>
            <a:lvl3pPr marL="254538" indent="-127269">
              <a:defRPr sz="1200"/>
            </a:lvl3pPr>
            <a:lvl4pPr marL="445446" indent="-190902">
              <a:defRPr sz="1200"/>
            </a:lvl4pPr>
            <a:lvl5pPr marL="636344" indent="-19090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82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69" indent="-127269">
              <a:buFont typeface="Arial" panose="020B0604020202020204" pitchFamily="34" charset="0"/>
              <a:buChar char="•"/>
              <a:defRPr sz="1200"/>
            </a:lvl2pPr>
            <a:lvl3pPr marL="254538" indent="-127269">
              <a:defRPr sz="1200"/>
            </a:lvl3pPr>
            <a:lvl4pPr marL="445446" indent="-190902">
              <a:defRPr sz="1200"/>
            </a:lvl4pPr>
            <a:lvl5pPr marL="636344" indent="-19090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13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69" indent="-127269">
              <a:buFont typeface="Arial" panose="020B0604020202020204" pitchFamily="34" charset="0"/>
              <a:buChar char="•"/>
              <a:defRPr sz="1200"/>
            </a:lvl2pPr>
            <a:lvl3pPr marL="254538" indent="-127269">
              <a:defRPr sz="1200"/>
            </a:lvl3pPr>
            <a:lvl4pPr marL="445446" indent="-190902">
              <a:defRPr sz="1200"/>
            </a:lvl4pPr>
            <a:lvl5pPr marL="636344" indent="-19090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86" y="970026"/>
            <a:ext cx="10252553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1979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211"/>
            <a:ext cx="10252551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82" y="3990721"/>
            <a:ext cx="8443278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6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6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6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7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3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6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6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6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6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6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6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6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6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6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6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6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6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6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27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17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31" y="350055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17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6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6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6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4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211"/>
            <a:ext cx="10252551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82" y="3990721"/>
            <a:ext cx="8443278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8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8" y="3020429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5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4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6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6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3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36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31" y="350052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8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203"/>
            <a:ext cx="10252551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82" y="3990721"/>
            <a:ext cx="8443278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49"/>
            <a:ext cx="3859784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49"/>
            <a:ext cx="2774220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49"/>
            <a:ext cx="2774220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9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47"/>
            <a:ext cx="10803500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1"/>
            <a:ext cx="9479033" cy="655586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49"/>
            <a:ext cx="3859784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49"/>
            <a:ext cx="2774220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49"/>
            <a:ext cx="2774220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1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47"/>
            <a:ext cx="10803500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49"/>
            <a:ext cx="3859784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49"/>
            <a:ext cx="2774220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49"/>
            <a:ext cx="2774220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0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47"/>
            <a:ext cx="10803500" cy="548863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49"/>
            <a:ext cx="3859784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49"/>
            <a:ext cx="2774220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49"/>
            <a:ext cx="2774220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5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16" y="350048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49"/>
            <a:ext cx="3859784" cy="33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49"/>
            <a:ext cx="2774220" cy="33541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49"/>
            <a:ext cx="2774220" cy="33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8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63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82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0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11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11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49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0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6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49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6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6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49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5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21" y="350052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201"/>
            <a:ext cx="10252551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82" y="3990721"/>
            <a:ext cx="8443278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9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7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4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6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6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8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9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26" y="350040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0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87"/>
            <a:ext cx="10252551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82" y="3990721"/>
            <a:ext cx="8443278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0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114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114" y="2259962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62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7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9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6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6"/>
            <a:ext cx="5246894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96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19" y="350026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2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2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2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70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5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2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6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7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2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6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6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6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9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6" y="224954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0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12" y="350010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0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5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63" y="283779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5" y="1491252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2" y="4988453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2" y="636793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2" y="5577357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14" y="285428"/>
            <a:ext cx="10855643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114" y="1662811"/>
            <a:ext cx="10855643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4" y="6605065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32" y="6605065"/>
            <a:ext cx="3819578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65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14" y="285431"/>
            <a:ext cx="10855643" cy="1187715"/>
          </a:xfrm>
          <a:prstGeom prst="rect">
            <a:avLst/>
          </a:prstGeom>
        </p:spPr>
        <p:txBody>
          <a:bodyPr vert="horz" lIns="90922" tIns="45463" rIns="90922" bIns="454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114" y="1662839"/>
            <a:ext cx="10855643" cy="4703021"/>
          </a:xfrm>
          <a:prstGeom prst="rect">
            <a:avLst/>
          </a:prstGeom>
        </p:spPr>
        <p:txBody>
          <a:bodyPr vert="horz" lIns="90922" tIns="45463" rIns="90922" bIns="454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4" y="6605096"/>
            <a:ext cx="2814426" cy="379409"/>
          </a:xfrm>
          <a:prstGeom prst="rect">
            <a:avLst/>
          </a:prstGeom>
        </p:spPr>
        <p:txBody>
          <a:bodyPr vert="horz" lIns="90922" tIns="45463" rIns="90922" bIns="454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166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166"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32" y="6605096"/>
            <a:ext cx="3819578" cy="379409"/>
          </a:xfrm>
          <a:prstGeom prst="rect">
            <a:avLst/>
          </a:prstGeom>
        </p:spPr>
        <p:txBody>
          <a:bodyPr vert="horz" lIns="90922" tIns="45463" rIns="90922" bIns="454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16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96"/>
            <a:ext cx="2814426" cy="379409"/>
          </a:xfrm>
          <a:prstGeom prst="rect">
            <a:avLst/>
          </a:prstGeom>
        </p:spPr>
        <p:txBody>
          <a:bodyPr vert="horz" lIns="90922" tIns="45463" rIns="90922" bIns="454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166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16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091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940" indent="-340940" algn="l" defTabSz="9091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697" indent="-284114" algn="l" defTabSz="90916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461" indent="-227289" algn="l" defTabSz="9091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045" indent="-227289" algn="l" defTabSz="90916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620" indent="-227289" algn="l" defTabSz="90916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213" indent="-227289" algn="l" defTabSz="9091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793" indent="-227289" algn="l" defTabSz="9091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377" indent="-227289" algn="l" defTabSz="9091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3968" indent="-227289" algn="l" defTabSz="9091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82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166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753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334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920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505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092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671" algn="l" defTabSz="909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4" y="1177541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17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17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5011"/>
            <a:ext cx="10803500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506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17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506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17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179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506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17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17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2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332" eaLnBrk="1" hangingPunct="1">
        <a:defRPr>
          <a:latin typeface="+mn-lt"/>
          <a:ea typeface="+mn-ea"/>
          <a:cs typeface="+mn-cs"/>
        </a:defRPr>
      </a:lvl2pPr>
      <a:lvl3pPr marL="1616664" eaLnBrk="1" hangingPunct="1">
        <a:defRPr>
          <a:latin typeface="+mn-lt"/>
          <a:ea typeface="+mn-ea"/>
          <a:cs typeface="+mn-cs"/>
        </a:defRPr>
      </a:lvl3pPr>
      <a:lvl4pPr marL="2424991" eaLnBrk="1" hangingPunct="1">
        <a:defRPr>
          <a:latin typeface="+mn-lt"/>
          <a:ea typeface="+mn-ea"/>
          <a:cs typeface="+mn-cs"/>
        </a:defRPr>
      </a:lvl4pPr>
      <a:lvl5pPr marL="3233325" eaLnBrk="1" hangingPunct="1">
        <a:defRPr>
          <a:latin typeface="+mn-lt"/>
          <a:ea typeface="+mn-ea"/>
          <a:cs typeface="+mn-cs"/>
        </a:defRPr>
      </a:lvl5pPr>
      <a:lvl6pPr marL="4041658" eaLnBrk="1" hangingPunct="1">
        <a:defRPr>
          <a:latin typeface="+mn-lt"/>
          <a:ea typeface="+mn-ea"/>
          <a:cs typeface="+mn-cs"/>
        </a:defRPr>
      </a:lvl6pPr>
      <a:lvl7pPr marL="4849988" eaLnBrk="1" hangingPunct="1">
        <a:defRPr>
          <a:latin typeface="+mn-lt"/>
          <a:ea typeface="+mn-ea"/>
          <a:cs typeface="+mn-cs"/>
        </a:defRPr>
      </a:lvl7pPr>
      <a:lvl8pPr marL="5658318" eaLnBrk="1" hangingPunct="1">
        <a:defRPr>
          <a:latin typeface="+mn-lt"/>
          <a:ea typeface="+mn-ea"/>
          <a:cs typeface="+mn-cs"/>
        </a:defRPr>
      </a:lvl8pPr>
      <a:lvl9pPr marL="646665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332" eaLnBrk="1" hangingPunct="1">
        <a:defRPr>
          <a:latin typeface="+mn-lt"/>
          <a:ea typeface="+mn-ea"/>
          <a:cs typeface="+mn-cs"/>
        </a:defRPr>
      </a:lvl2pPr>
      <a:lvl3pPr marL="1616664" eaLnBrk="1" hangingPunct="1">
        <a:defRPr>
          <a:latin typeface="+mn-lt"/>
          <a:ea typeface="+mn-ea"/>
          <a:cs typeface="+mn-cs"/>
        </a:defRPr>
      </a:lvl3pPr>
      <a:lvl4pPr marL="2424991" eaLnBrk="1" hangingPunct="1">
        <a:defRPr>
          <a:latin typeface="+mn-lt"/>
          <a:ea typeface="+mn-ea"/>
          <a:cs typeface="+mn-cs"/>
        </a:defRPr>
      </a:lvl4pPr>
      <a:lvl5pPr marL="3233325" eaLnBrk="1" hangingPunct="1">
        <a:defRPr>
          <a:latin typeface="+mn-lt"/>
          <a:ea typeface="+mn-ea"/>
          <a:cs typeface="+mn-cs"/>
        </a:defRPr>
      </a:lvl5pPr>
      <a:lvl6pPr marL="4041658" eaLnBrk="1" hangingPunct="1">
        <a:defRPr>
          <a:latin typeface="+mn-lt"/>
          <a:ea typeface="+mn-ea"/>
          <a:cs typeface="+mn-cs"/>
        </a:defRPr>
      </a:lvl6pPr>
      <a:lvl7pPr marL="4849988" eaLnBrk="1" hangingPunct="1">
        <a:defRPr>
          <a:latin typeface="+mn-lt"/>
          <a:ea typeface="+mn-ea"/>
          <a:cs typeface="+mn-cs"/>
        </a:defRPr>
      </a:lvl7pPr>
      <a:lvl8pPr marL="5658318" eaLnBrk="1" hangingPunct="1">
        <a:defRPr>
          <a:latin typeface="+mn-lt"/>
          <a:ea typeface="+mn-ea"/>
          <a:cs typeface="+mn-cs"/>
        </a:defRPr>
      </a:lvl8pPr>
      <a:lvl9pPr marL="646665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4" y="1177541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5009"/>
            <a:ext cx="10803500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506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506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506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4" y="1177528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95"/>
            <a:ext cx="10803500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1"/>
            <a:ext cx="9479033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99"/>
            <a:ext cx="3859784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99"/>
            <a:ext cx="2774220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808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99"/>
            <a:ext cx="2774220" cy="274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0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80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554" eaLnBrk="1" hangingPunct="1">
        <a:defRPr>
          <a:latin typeface="+mn-lt"/>
          <a:ea typeface="+mn-ea"/>
          <a:cs typeface="+mn-cs"/>
        </a:defRPr>
      </a:lvl2pPr>
      <a:lvl3pPr marL="1623106" eaLnBrk="1" hangingPunct="1">
        <a:defRPr>
          <a:latin typeface="+mn-lt"/>
          <a:ea typeface="+mn-ea"/>
          <a:cs typeface="+mn-cs"/>
        </a:defRPr>
      </a:lvl3pPr>
      <a:lvl4pPr marL="2434658" eaLnBrk="1" hangingPunct="1">
        <a:defRPr>
          <a:latin typeface="+mn-lt"/>
          <a:ea typeface="+mn-ea"/>
          <a:cs typeface="+mn-cs"/>
        </a:defRPr>
      </a:lvl4pPr>
      <a:lvl5pPr marL="3246211" eaLnBrk="1" hangingPunct="1">
        <a:defRPr>
          <a:latin typeface="+mn-lt"/>
          <a:ea typeface="+mn-ea"/>
          <a:cs typeface="+mn-cs"/>
        </a:defRPr>
      </a:lvl5pPr>
      <a:lvl6pPr marL="4057764" eaLnBrk="1" hangingPunct="1">
        <a:defRPr>
          <a:latin typeface="+mn-lt"/>
          <a:ea typeface="+mn-ea"/>
          <a:cs typeface="+mn-cs"/>
        </a:defRPr>
      </a:lvl6pPr>
      <a:lvl7pPr marL="4869318" eaLnBrk="1" hangingPunct="1">
        <a:defRPr>
          <a:latin typeface="+mn-lt"/>
          <a:ea typeface="+mn-ea"/>
          <a:cs typeface="+mn-cs"/>
        </a:defRPr>
      </a:lvl7pPr>
      <a:lvl8pPr marL="5680869" eaLnBrk="1" hangingPunct="1">
        <a:defRPr>
          <a:latin typeface="+mn-lt"/>
          <a:ea typeface="+mn-ea"/>
          <a:cs typeface="+mn-cs"/>
        </a:defRPr>
      </a:lvl8pPr>
      <a:lvl9pPr marL="649242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554" eaLnBrk="1" hangingPunct="1">
        <a:defRPr>
          <a:latin typeface="+mn-lt"/>
          <a:ea typeface="+mn-ea"/>
          <a:cs typeface="+mn-cs"/>
        </a:defRPr>
      </a:lvl2pPr>
      <a:lvl3pPr marL="1623106" eaLnBrk="1" hangingPunct="1">
        <a:defRPr>
          <a:latin typeface="+mn-lt"/>
          <a:ea typeface="+mn-ea"/>
          <a:cs typeface="+mn-cs"/>
        </a:defRPr>
      </a:lvl3pPr>
      <a:lvl4pPr marL="2434658" eaLnBrk="1" hangingPunct="1">
        <a:defRPr>
          <a:latin typeface="+mn-lt"/>
          <a:ea typeface="+mn-ea"/>
          <a:cs typeface="+mn-cs"/>
        </a:defRPr>
      </a:lvl4pPr>
      <a:lvl5pPr marL="3246211" eaLnBrk="1" hangingPunct="1">
        <a:defRPr>
          <a:latin typeface="+mn-lt"/>
          <a:ea typeface="+mn-ea"/>
          <a:cs typeface="+mn-cs"/>
        </a:defRPr>
      </a:lvl5pPr>
      <a:lvl6pPr marL="4057764" eaLnBrk="1" hangingPunct="1">
        <a:defRPr>
          <a:latin typeface="+mn-lt"/>
          <a:ea typeface="+mn-ea"/>
          <a:cs typeface="+mn-cs"/>
        </a:defRPr>
      </a:lvl6pPr>
      <a:lvl7pPr marL="4869318" eaLnBrk="1" hangingPunct="1">
        <a:defRPr>
          <a:latin typeface="+mn-lt"/>
          <a:ea typeface="+mn-ea"/>
          <a:cs typeface="+mn-cs"/>
        </a:defRPr>
      </a:lvl7pPr>
      <a:lvl8pPr marL="5680869" eaLnBrk="1" hangingPunct="1">
        <a:defRPr>
          <a:latin typeface="+mn-lt"/>
          <a:ea typeface="+mn-ea"/>
          <a:cs typeface="+mn-cs"/>
        </a:defRPr>
      </a:lvl8pPr>
      <a:lvl9pPr marL="649242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4" y="1177533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60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501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501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501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4" y="1177541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96"/>
            <a:ext cx="10803500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1"/>
            <a:ext cx="9479033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96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96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437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96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437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3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560" eaLnBrk="1" hangingPunct="1">
        <a:defRPr>
          <a:latin typeface="+mn-lt"/>
          <a:ea typeface="+mn-ea"/>
          <a:cs typeface="+mn-cs"/>
        </a:defRPr>
      </a:lvl2pPr>
      <a:lvl3pPr marL="1617119" eaLnBrk="1" hangingPunct="1">
        <a:defRPr>
          <a:latin typeface="+mn-lt"/>
          <a:ea typeface="+mn-ea"/>
          <a:cs typeface="+mn-cs"/>
        </a:defRPr>
      </a:lvl3pPr>
      <a:lvl4pPr marL="2425677" eaLnBrk="1" hangingPunct="1">
        <a:defRPr>
          <a:latin typeface="+mn-lt"/>
          <a:ea typeface="+mn-ea"/>
          <a:cs typeface="+mn-cs"/>
        </a:defRPr>
      </a:lvl4pPr>
      <a:lvl5pPr marL="3234237" eaLnBrk="1" hangingPunct="1">
        <a:defRPr>
          <a:latin typeface="+mn-lt"/>
          <a:ea typeface="+mn-ea"/>
          <a:cs typeface="+mn-cs"/>
        </a:defRPr>
      </a:lvl5pPr>
      <a:lvl6pPr marL="4042798" eaLnBrk="1" hangingPunct="1">
        <a:defRPr>
          <a:latin typeface="+mn-lt"/>
          <a:ea typeface="+mn-ea"/>
          <a:cs typeface="+mn-cs"/>
        </a:defRPr>
      </a:lvl6pPr>
      <a:lvl7pPr marL="4851358" eaLnBrk="1" hangingPunct="1">
        <a:defRPr>
          <a:latin typeface="+mn-lt"/>
          <a:ea typeface="+mn-ea"/>
          <a:cs typeface="+mn-cs"/>
        </a:defRPr>
      </a:lvl7pPr>
      <a:lvl8pPr marL="5659915" eaLnBrk="1" hangingPunct="1">
        <a:defRPr>
          <a:latin typeface="+mn-lt"/>
          <a:ea typeface="+mn-ea"/>
          <a:cs typeface="+mn-cs"/>
        </a:defRPr>
      </a:lvl8pPr>
      <a:lvl9pPr marL="646847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560" eaLnBrk="1" hangingPunct="1">
        <a:defRPr>
          <a:latin typeface="+mn-lt"/>
          <a:ea typeface="+mn-ea"/>
          <a:cs typeface="+mn-cs"/>
        </a:defRPr>
      </a:lvl2pPr>
      <a:lvl3pPr marL="1617119" eaLnBrk="1" hangingPunct="1">
        <a:defRPr>
          <a:latin typeface="+mn-lt"/>
          <a:ea typeface="+mn-ea"/>
          <a:cs typeface="+mn-cs"/>
        </a:defRPr>
      </a:lvl3pPr>
      <a:lvl4pPr marL="2425677" eaLnBrk="1" hangingPunct="1">
        <a:defRPr>
          <a:latin typeface="+mn-lt"/>
          <a:ea typeface="+mn-ea"/>
          <a:cs typeface="+mn-cs"/>
        </a:defRPr>
      </a:lvl4pPr>
      <a:lvl5pPr marL="3234237" eaLnBrk="1" hangingPunct="1">
        <a:defRPr>
          <a:latin typeface="+mn-lt"/>
          <a:ea typeface="+mn-ea"/>
          <a:cs typeface="+mn-cs"/>
        </a:defRPr>
      </a:lvl5pPr>
      <a:lvl6pPr marL="4042798" eaLnBrk="1" hangingPunct="1">
        <a:defRPr>
          <a:latin typeface="+mn-lt"/>
          <a:ea typeface="+mn-ea"/>
          <a:cs typeface="+mn-cs"/>
        </a:defRPr>
      </a:lvl6pPr>
      <a:lvl7pPr marL="4851358" eaLnBrk="1" hangingPunct="1">
        <a:defRPr>
          <a:latin typeface="+mn-lt"/>
          <a:ea typeface="+mn-ea"/>
          <a:cs typeface="+mn-cs"/>
        </a:defRPr>
      </a:lvl7pPr>
      <a:lvl8pPr marL="5659915" eaLnBrk="1" hangingPunct="1">
        <a:defRPr>
          <a:latin typeface="+mn-lt"/>
          <a:ea typeface="+mn-ea"/>
          <a:cs typeface="+mn-cs"/>
        </a:defRPr>
      </a:lvl8pPr>
      <a:lvl9pPr marL="646847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4" y="1177541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437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1" y="224982"/>
            <a:ext cx="10803500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1"/>
            <a:ext cx="9479033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82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82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437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82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37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437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560" eaLnBrk="1" hangingPunct="1">
        <a:defRPr>
          <a:latin typeface="+mn-lt"/>
          <a:ea typeface="+mn-ea"/>
          <a:cs typeface="+mn-cs"/>
        </a:defRPr>
      </a:lvl2pPr>
      <a:lvl3pPr marL="1617119" eaLnBrk="1" hangingPunct="1">
        <a:defRPr>
          <a:latin typeface="+mn-lt"/>
          <a:ea typeface="+mn-ea"/>
          <a:cs typeface="+mn-cs"/>
        </a:defRPr>
      </a:lvl3pPr>
      <a:lvl4pPr marL="2425677" eaLnBrk="1" hangingPunct="1">
        <a:defRPr>
          <a:latin typeface="+mn-lt"/>
          <a:ea typeface="+mn-ea"/>
          <a:cs typeface="+mn-cs"/>
        </a:defRPr>
      </a:lvl4pPr>
      <a:lvl5pPr marL="3234237" eaLnBrk="1" hangingPunct="1">
        <a:defRPr>
          <a:latin typeface="+mn-lt"/>
          <a:ea typeface="+mn-ea"/>
          <a:cs typeface="+mn-cs"/>
        </a:defRPr>
      </a:lvl5pPr>
      <a:lvl6pPr marL="4042798" eaLnBrk="1" hangingPunct="1">
        <a:defRPr>
          <a:latin typeface="+mn-lt"/>
          <a:ea typeface="+mn-ea"/>
          <a:cs typeface="+mn-cs"/>
        </a:defRPr>
      </a:lvl6pPr>
      <a:lvl7pPr marL="4851358" eaLnBrk="1" hangingPunct="1">
        <a:defRPr>
          <a:latin typeface="+mn-lt"/>
          <a:ea typeface="+mn-ea"/>
          <a:cs typeface="+mn-cs"/>
        </a:defRPr>
      </a:lvl7pPr>
      <a:lvl8pPr marL="5659915" eaLnBrk="1" hangingPunct="1">
        <a:defRPr>
          <a:latin typeface="+mn-lt"/>
          <a:ea typeface="+mn-ea"/>
          <a:cs typeface="+mn-cs"/>
        </a:defRPr>
      </a:lvl8pPr>
      <a:lvl9pPr marL="646847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560" eaLnBrk="1" hangingPunct="1">
        <a:defRPr>
          <a:latin typeface="+mn-lt"/>
          <a:ea typeface="+mn-ea"/>
          <a:cs typeface="+mn-cs"/>
        </a:defRPr>
      </a:lvl2pPr>
      <a:lvl3pPr marL="1617119" eaLnBrk="1" hangingPunct="1">
        <a:defRPr>
          <a:latin typeface="+mn-lt"/>
          <a:ea typeface="+mn-ea"/>
          <a:cs typeface="+mn-cs"/>
        </a:defRPr>
      </a:lvl3pPr>
      <a:lvl4pPr marL="2425677" eaLnBrk="1" hangingPunct="1">
        <a:defRPr>
          <a:latin typeface="+mn-lt"/>
          <a:ea typeface="+mn-ea"/>
          <a:cs typeface="+mn-cs"/>
        </a:defRPr>
      </a:lvl4pPr>
      <a:lvl5pPr marL="3234237" eaLnBrk="1" hangingPunct="1">
        <a:defRPr>
          <a:latin typeface="+mn-lt"/>
          <a:ea typeface="+mn-ea"/>
          <a:cs typeface="+mn-cs"/>
        </a:defRPr>
      </a:lvl5pPr>
      <a:lvl6pPr marL="4042798" eaLnBrk="1" hangingPunct="1">
        <a:defRPr>
          <a:latin typeface="+mn-lt"/>
          <a:ea typeface="+mn-ea"/>
          <a:cs typeface="+mn-cs"/>
        </a:defRPr>
      </a:lvl6pPr>
      <a:lvl7pPr marL="4851358" eaLnBrk="1" hangingPunct="1">
        <a:defRPr>
          <a:latin typeface="+mn-lt"/>
          <a:ea typeface="+mn-ea"/>
          <a:cs typeface="+mn-cs"/>
        </a:defRPr>
      </a:lvl7pPr>
      <a:lvl8pPr marL="5659915" eaLnBrk="1" hangingPunct="1">
        <a:defRPr>
          <a:latin typeface="+mn-lt"/>
          <a:ea typeface="+mn-ea"/>
          <a:cs typeface="+mn-cs"/>
        </a:defRPr>
      </a:lvl8pPr>
      <a:lvl9pPr marL="646847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0" y="1177537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6" y="224963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66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66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66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6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00.png"/><Relationship Id="rId7" Type="http://schemas.openxmlformats.org/officeDocument/2006/relationships/image" Target="../media/image450.png"/><Relationship Id="rId12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430.png"/><Relationship Id="rId10" Type="http://schemas.openxmlformats.org/officeDocument/2006/relationships/image" Target="../media/image48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15" y="3437"/>
            <a:ext cx="12045450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09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65462" y="2915121"/>
            <a:ext cx="9794067" cy="3087253"/>
          </a:xfrm>
          <a:prstGeom prst="rect">
            <a:avLst/>
          </a:prstGeom>
        </p:spPr>
        <p:txBody>
          <a:bodyPr vert="horz" wrap="square" lIns="0" tIns="24636" rIns="0" bIns="0" rtlCol="0">
            <a:spAutoFit/>
          </a:bodyPr>
          <a:lstStyle/>
          <a:p>
            <a:pPr marL="32470" defTabSz="1017096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470" defTabSz="1017096">
              <a:spcBef>
                <a:spcPts val="195"/>
              </a:spcBef>
            </a:pP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470" algn="ctr" defTabSz="1017096">
              <a:spcBef>
                <a:spcPts val="195"/>
              </a:spcBef>
            </a:pPr>
            <a:r>
              <a:rPr lang="ru-RU" sz="6600" b="1" dirty="0">
                <a:solidFill>
                  <a:prstClr val="black"/>
                </a:solidFill>
              </a:rPr>
              <a:t>Решение задач</a:t>
            </a:r>
            <a:endParaRPr lang="ru-RU" sz="6600" b="1" dirty="0">
              <a:solidFill>
                <a:srgbClr val="373435"/>
              </a:solidFill>
              <a:latin typeface="Arial"/>
              <a:cs typeface="Arial"/>
            </a:endParaRPr>
          </a:p>
          <a:p>
            <a:pPr marL="32470" algn="ctr" defTabSz="1017096">
              <a:spcBef>
                <a:spcPts val="195"/>
              </a:spcBef>
            </a:pPr>
            <a:endParaRPr lang="ru-RU" sz="4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57859" y="2995595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09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87713" y="466959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709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98015" y="495488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709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279445" y="473240"/>
            <a:ext cx="761677" cy="1043931"/>
          </a:xfrm>
          <a:prstGeom prst="rect">
            <a:avLst/>
          </a:prstGeom>
        </p:spPr>
        <p:txBody>
          <a:bodyPr vert="horz" wrap="square" lIns="0" tIns="27995" rIns="0" bIns="0" rtlCol="0">
            <a:spAutoFit/>
          </a:bodyPr>
          <a:lstStyle/>
          <a:p>
            <a:pPr defTabSz="1017096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35368" y="1386231"/>
            <a:ext cx="1519768" cy="375429"/>
          </a:xfrm>
          <a:prstGeom prst="rect">
            <a:avLst/>
          </a:prstGeom>
        </p:spPr>
        <p:txBody>
          <a:bodyPr vert="horz" wrap="square" lIns="0" tIns="21278" rIns="0" bIns="0" rtlCol="0">
            <a:spAutoFit/>
          </a:bodyPr>
          <a:lstStyle/>
          <a:p>
            <a:pPr defTabSz="1017096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78" y="495442"/>
            <a:ext cx="3707957" cy="949373"/>
          </a:xfrm>
          <a:prstGeom prst="rect">
            <a:avLst/>
          </a:prstGeom>
        </p:spPr>
        <p:txBody>
          <a:bodyPr vert="horz" wrap="square" lIns="0" tIns="2579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34" defTabSz="1614938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" y="544602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6" y="13871"/>
            <a:ext cx="12041188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0432" y="754832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98264" y="250776"/>
            <a:ext cx="11665296" cy="2215991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   Задача № 2</a:t>
            </a:r>
          </a:p>
          <a:p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 От капли с зарядом +2</a:t>
            </a:r>
            <a:r>
              <a:rPr lang="en-US" sz="3600" dirty="0" smtClean="0">
                <a:solidFill>
                  <a:schemeClr val="tx2"/>
                </a:solidFill>
              </a:rPr>
              <a:t>q </a:t>
            </a:r>
            <a:r>
              <a:rPr lang="ru-RU" sz="3600" dirty="0" smtClean="0">
                <a:solidFill>
                  <a:schemeClr val="tx2"/>
                </a:solidFill>
              </a:rPr>
              <a:t>отделилась капля с зарядом -</a:t>
            </a:r>
            <a:r>
              <a:rPr lang="en-US" sz="3600" dirty="0" smtClean="0">
                <a:solidFill>
                  <a:schemeClr val="tx2"/>
                </a:solidFill>
              </a:rPr>
              <a:t>q.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Каков электрический заряд оставшейся капли?</a:t>
            </a:r>
          </a:p>
        </p:txBody>
      </p:sp>
      <p:pic>
        <p:nvPicPr>
          <p:cNvPr id="7" name="Picture 2" descr="C:\Users\zxccc\Desktop\img_user_file_55c9db5d2824d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85" y="1892523"/>
            <a:ext cx="2473946" cy="34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0048" y="3686156"/>
                <a:ext cx="20644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+ 2q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48" y="3686156"/>
                <a:ext cx="2064411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828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1472" y="4440209"/>
                <a:ext cx="19752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/>
                          <a:cs typeface="Arial" pitchFamily="34" charset="0"/>
                        </a:rPr>
                        <m:t>𝑞</m:t>
                      </m:r>
                    </m:oMath>
                  </m:oMathPara>
                </a14:m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2" y="4440209"/>
                <a:ext cx="197528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6416" y="5520907"/>
                <a:ext cx="1741695" cy="67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общ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16" y="5520907"/>
                <a:ext cx="1741695" cy="678391"/>
              </a:xfrm>
              <a:prstGeom prst="rect">
                <a:avLst/>
              </a:prstGeom>
              <a:blipFill rotWithShape="1">
                <a:blip r:embed="rId6"/>
                <a:stretch>
                  <a:fillRect t="-14414" r="-9790" b="-27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4307087" y="3044541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74328" y="5305466"/>
            <a:ext cx="35273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7927" y="2841249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5157" y="2841249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48652" y="3686156"/>
                <a:ext cx="3166060" cy="67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ru-RU" sz="3600" b="1" i="1" smtClean="0">
                            <a:latin typeface="Cambria Math"/>
                            <a:cs typeface="Arial" pitchFamily="34" charset="0"/>
                          </a:rPr>
                          <m:t>общ</m:t>
                        </m:r>
                      </m:sub>
                    </m:sSub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52" y="3686156"/>
                <a:ext cx="3166060" cy="678391"/>
              </a:xfrm>
              <a:prstGeom prst="rect">
                <a:avLst/>
              </a:prstGeom>
              <a:blipFill rotWithShape="1">
                <a:blip r:embed="rId7"/>
                <a:stretch>
                  <a:fillRect t="-14414" b="-27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30114" y="476337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q =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2928" y="4763374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3600" b="0" i="0" smtClean="0">
                        <a:latin typeface="Cambria Math"/>
                      </a:rPr>
                      <m:t> 2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q</m:t>
                    </m:r>
                  </m:oMath>
                </a14:m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928" y="4763374"/>
                <a:ext cx="1063112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7816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508606" y="4729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q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3110" y="6157173"/>
            <a:ext cx="196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q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47712" y="3595302"/>
            <a:ext cx="3635527" cy="8449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26040" y="476337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+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0010" y="4729871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(- q) =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 animBg="1"/>
      <p:bldP spid="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6" y="-34991"/>
            <a:ext cx="12041188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98264" y="117207"/>
            <a:ext cx="11593288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08332" eaLnBrk="1" hangingPunct="1">
              <a:defRPr>
                <a:latin typeface="+mn-lt"/>
                <a:ea typeface="+mn-ea"/>
                <a:cs typeface="+mn-cs"/>
              </a:defRPr>
            </a:lvl2pPr>
            <a:lvl3pPr marL="1616664" eaLnBrk="1" hangingPunct="1">
              <a:defRPr>
                <a:latin typeface="+mn-lt"/>
                <a:ea typeface="+mn-ea"/>
                <a:cs typeface="+mn-cs"/>
              </a:defRPr>
            </a:lvl3pPr>
            <a:lvl4pPr marL="2424991" eaLnBrk="1" hangingPunct="1">
              <a:defRPr>
                <a:latin typeface="+mn-lt"/>
                <a:ea typeface="+mn-ea"/>
                <a:cs typeface="+mn-cs"/>
              </a:defRPr>
            </a:lvl4pPr>
            <a:lvl5pPr marL="3233325" eaLnBrk="1" hangingPunct="1">
              <a:defRPr>
                <a:latin typeface="+mn-lt"/>
                <a:ea typeface="+mn-ea"/>
                <a:cs typeface="+mn-cs"/>
              </a:defRPr>
            </a:lvl5pPr>
            <a:lvl6pPr marL="4041658" eaLnBrk="1" hangingPunct="1">
              <a:defRPr>
                <a:latin typeface="+mn-lt"/>
                <a:ea typeface="+mn-ea"/>
                <a:cs typeface="+mn-cs"/>
              </a:defRPr>
            </a:lvl6pPr>
            <a:lvl7pPr marL="4849988" eaLnBrk="1" hangingPunct="1">
              <a:defRPr>
                <a:latin typeface="+mn-lt"/>
                <a:ea typeface="+mn-ea"/>
                <a:cs typeface="+mn-cs"/>
              </a:defRPr>
            </a:lvl7pPr>
            <a:lvl8pPr marL="5658318" eaLnBrk="1" hangingPunct="1">
              <a:defRPr>
                <a:latin typeface="+mn-lt"/>
                <a:ea typeface="+mn-ea"/>
                <a:cs typeface="+mn-cs"/>
              </a:defRPr>
            </a:lvl8pPr>
            <a:lvl9pPr marL="6466652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    Задача № 3</a:t>
            </a:r>
          </a:p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   С металлическим шаром, имеющим заряд 1,8 ∙ 10</a:t>
            </a:r>
            <a:r>
              <a:rPr lang="ru-RU" sz="3200" baseline="30000" dirty="0" smtClean="0">
                <a:solidFill>
                  <a:schemeClr val="tx2"/>
                </a:solidFill>
              </a:rPr>
              <a:t>-8</a:t>
            </a:r>
            <a:r>
              <a:rPr lang="ru-RU" sz="3200" dirty="0" smtClean="0">
                <a:solidFill>
                  <a:schemeClr val="tx2"/>
                </a:solidFill>
              </a:rPr>
              <a:t> Кл, привели в соприкосновения  два таких же шара, один из которых имел заряд 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-3 ∙ 10</a:t>
            </a:r>
            <a:r>
              <a:rPr lang="ru-RU" sz="3200" baseline="30000" dirty="0" smtClean="0">
                <a:solidFill>
                  <a:schemeClr val="tx2"/>
                </a:solidFill>
              </a:rPr>
              <a:t>-9</a:t>
            </a:r>
            <a:r>
              <a:rPr lang="ru-RU" sz="3200" dirty="0" smtClean="0">
                <a:solidFill>
                  <a:schemeClr val="tx2"/>
                </a:solidFill>
              </a:rPr>
              <a:t> Кл, а другой не имел заряда. Какой  заряд (Кл)  будет иметь каждый из шаров в результате этого?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264" y="3609814"/>
                <a:ext cx="36337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1,8 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∙ 10</a:t>
                </a:r>
                <a:r>
                  <a:rPr lang="ru-RU" sz="3600" baseline="30000" dirty="0">
                    <a:latin typeface="Arial" pitchFamily="34" charset="0"/>
                    <a:cs typeface="Arial" pitchFamily="34" charset="0"/>
                  </a:rPr>
                  <a:t>-8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64" y="3609814"/>
                <a:ext cx="3633752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419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264" y="4251096"/>
                <a:ext cx="38079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ru-RU" sz="3600" b="0" i="0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∙ 10</a:t>
                </a:r>
                <a:r>
                  <a:rPr lang="ru-RU" sz="3600" baseline="30000" dirty="0">
                    <a:latin typeface="Arial" pitchFamily="34" charset="0"/>
                    <a:cs typeface="Arial" pitchFamily="34" charset="0"/>
                  </a:rPr>
                  <a:t>-9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 Кл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64" y="4251096"/>
                <a:ext cx="3807966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336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265" y="5849470"/>
                <a:ext cx="1823961" cy="6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1,2,3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65" y="5849470"/>
                <a:ext cx="1823961" cy="670696"/>
              </a:xfrm>
              <a:prstGeom prst="rect">
                <a:avLst/>
              </a:prstGeom>
              <a:blipFill rotWithShape="1">
                <a:blip r:embed="rId5"/>
                <a:stretch>
                  <a:fillRect t="-14545" r="-9333" b="-2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4006230" y="3263159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69272" y="5795392"/>
            <a:ext cx="3865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5095" y="2987080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0832" y="2987080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8704" y="3669979"/>
                <a:ext cx="3899393" cy="613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ru-RU" sz="3200" b="1" i="1" smtClean="0">
                            <a:latin typeface="Cambria Math"/>
                            <a:cs typeface="Arial" pitchFamily="34" charset="0"/>
                          </a:rPr>
                          <m:t>общ</m:t>
                        </m:r>
                      </m:sub>
                    </m:sSub>
                  </m:oMath>
                </a14:m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 +</a:t>
                </a:r>
                <a:r>
                  <a:rPr lang="ru-RU" sz="3200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ru-RU" sz="32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b>
                    </m:sSub>
                  </m:oMath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04" y="3669979"/>
                <a:ext cx="3899393" cy="613245"/>
              </a:xfrm>
              <a:prstGeom prst="rect">
                <a:avLst/>
              </a:prstGeom>
              <a:blipFill rotWithShape="1">
                <a:blip r:embed="rId6"/>
                <a:stretch>
                  <a:fillRect t="-13861" b="-25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0101" y="4401523"/>
                <a:ext cx="1600631" cy="67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общ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01" y="4401523"/>
                <a:ext cx="1600631" cy="678391"/>
              </a:xfrm>
              <a:prstGeom prst="rect">
                <a:avLst/>
              </a:prstGeom>
              <a:blipFill rotWithShape="1">
                <a:blip r:embed="rId7"/>
                <a:stretch>
                  <a:fillRect t="-14414" r="-10646" b="-27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660166" y="4440499"/>
            <a:ext cx="241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1,8 ∙ 10</a:t>
            </a:r>
            <a:r>
              <a:rPr lang="ru-RU" sz="3600" baseline="30000" dirty="0">
                <a:latin typeface="Arial" pitchFamily="34" charset="0"/>
                <a:cs typeface="Arial" pitchFamily="34" charset="0"/>
              </a:rPr>
              <a:t>-8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6557" y="5079914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∙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-9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31312" y="6443464"/>
            <a:ext cx="228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Ответ: 5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58704" y="3707160"/>
            <a:ext cx="3659001" cy="61324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620033" y="444049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+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58097" y="4440499"/>
                <a:ext cx="24945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sz="360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3 ∙ 10</a:t>
                </a:r>
                <a:r>
                  <a:rPr lang="ru-RU" sz="3600" baseline="30000" dirty="0">
                    <a:latin typeface="Arial" pitchFamily="34" charset="0"/>
                    <a:cs typeface="Arial" pitchFamily="34" charset="0"/>
                  </a:rPr>
                  <a:t>-9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097" y="4440499"/>
                <a:ext cx="2494594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7579" t="-14151" r="-635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8264" y="4896162"/>
                <a:ext cx="1421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64" y="4896162"/>
                <a:ext cx="1421095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4151" r="-1201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386404" y="445549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+ 0 =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8443" y="507991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(Кл)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66204" y="3633411"/>
                <a:ext cx="3422155" cy="76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ru-RU" sz="3600" b="1" dirty="0">
                        <a:latin typeface="Arial" pitchFamily="34" charset="0"/>
                        <a:cs typeface="Arial" pitchFamily="34" charset="0"/>
                      </a:rPr>
                      <m:t>,</m:t>
                    </m:r>
                    <m:r>
                      <a:rPr lang="ru-RU" sz="3600" b="1" i="1" dirty="0" smtClean="0">
                        <a:latin typeface="Cambria Math"/>
                        <a:cs typeface="Arial" pitchFamily="34" charset="0"/>
                      </a:rPr>
                      <m:t>  </m:t>
                    </m:r>
                    <m:sSub>
                      <m:sSubPr>
                        <m:ctrlPr>
                          <a:rPr lang="ru-RU" sz="3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36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b>
                        <m:r>
                          <a:rPr lang="ru-RU" sz="36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ru-RU" sz="3200" b="1" i="1" smtClean="0">
                                <a:latin typeface="Cambria Math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r>
                          <a:rPr lang="ru-RU" sz="32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204" y="3633411"/>
                <a:ext cx="3422155" cy="765851"/>
              </a:xfrm>
              <a:prstGeom prst="rect">
                <a:avLst/>
              </a:prstGeom>
              <a:blipFill rotWithShape="1">
                <a:blip r:embed="rId10"/>
                <a:stretch>
                  <a:fillRect t="-9524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8119144" y="3669979"/>
            <a:ext cx="3659001" cy="72928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24796" y="5797133"/>
                <a:ext cx="2504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ru-RU" sz="36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m:t>,</m:t>
                    </m:r>
                    <m:r>
                      <a:rPr lang="ru-RU" sz="3600" b="0" i="1" dirty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sSub>
                      <m:sSub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3600" b="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3600" b="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3600" b="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96" y="5797133"/>
                <a:ext cx="2504660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4151" r="-535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91886" y="5679348"/>
                <a:ext cx="1826590" cy="98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0" smtClean="0">
                              <a:latin typeface="Cambria Math"/>
                            </a:rPr>
                            <m:t>15 </m:t>
                          </m:r>
                          <m:r>
                            <m:rPr>
                              <m:nor/>
                            </m:rPr>
                            <a:rPr lang="ru-RU" sz="3200" dirty="0">
                              <a:latin typeface="Arial" pitchFamily="34" charset="0"/>
                              <a:cs typeface="Arial" pitchFamily="34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ru-RU" sz="3200" dirty="0" smtClean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ru-RU" sz="3200" i="1" dirty="0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3200" b="0" i="0" dirty="0" smtClean="0">
                                  <a:latin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b="0" i="0" dirty="0" smtClean="0">
                                  <a:latin typeface="Cambria Math"/>
                                  <a:cs typeface="Arial" pitchFamily="34" charset="0"/>
                                </a:rPr>
                                <m:t>−9</m:t>
                              </m:r>
                            </m:sup>
                          </m:sSup>
                        </m:num>
                        <m:den>
                          <m:r>
                            <a:rPr lang="ru-RU" sz="28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886" y="5679348"/>
                <a:ext cx="1826590" cy="9801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79184" y="5869141"/>
                <a:ext cx="20969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= 5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dirty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dirty="0"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ru-RU" sz="3600" dirty="0">
                            <a:latin typeface="Cambria Math"/>
                            <a:cs typeface="Arial" pitchFamily="34" charset="0"/>
                          </a:rPr>
                          <m:t>−9</m:t>
                        </m:r>
                      </m:sup>
                    </m:sSup>
                  </m:oMath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184" y="5869141"/>
                <a:ext cx="2096984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7558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0552691" y="5915855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(Кл)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4" grpId="0"/>
      <p:bldP spid="26" grpId="0"/>
      <p:bldP spid="6" grpId="0"/>
      <p:bldP spid="27" grpId="0" animBg="1"/>
      <p:bldP spid="23" grpId="0"/>
      <p:bldP spid="25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69" y="0"/>
            <a:ext cx="12041188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70272" y="178768"/>
            <a:ext cx="1166529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08332" eaLnBrk="1" hangingPunct="1">
              <a:defRPr>
                <a:latin typeface="+mn-lt"/>
                <a:ea typeface="+mn-ea"/>
                <a:cs typeface="+mn-cs"/>
              </a:defRPr>
            </a:lvl2pPr>
            <a:lvl3pPr marL="1616664" eaLnBrk="1" hangingPunct="1">
              <a:defRPr>
                <a:latin typeface="+mn-lt"/>
                <a:ea typeface="+mn-ea"/>
                <a:cs typeface="+mn-cs"/>
              </a:defRPr>
            </a:lvl3pPr>
            <a:lvl4pPr marL="2424991" eaLnBrk="1" hangingPunct="1">
              <a:defRPr>
                <a:latin typeface="+mn-lt"/>
                <a:ea typeface="+mn-ea"/>
                <a:cs typeface="+mn-cs"/>
              </a:defRPr>
            </a:lvl4pPr>
            <a:lvl5pPr marL="3233325" eaLnBrk="1" hangingPunct="1">
              <a:defRPr>
                <a:latin typeface="+mn-lt"/>
                <a:ea typeface="+mn-ea"/>
                <a:cs typeface="+mn-cs"/>
              </a:defRPr>
            </a:lvl5pPr>
            <a:lvl6pPr marL="4041658" eaLnBrk="1" hangingPunct="1">
              <a:defRPr>
                <a:latin typeface="+mn-lt"/>
                <a:ea typeface="+mn-ea"/>
                <a:cs typeface="+mn-cs"/>
              </a:defRPr>
            </a:lvl6pPr>
            <a:lvl7pPr marL="4849988" eaLnBrk="1" hangingPunct="1">
              <a:defRPr>
                <a:latin typeface="+mn-lt"/>
                <a:ea typeface="+mn-ea"/>
                <a:cs typeface="+mn-cs"/>
              </a:defRPr>
            </a:lvl7pPr>
            <a:lvl8pPr marL="5658318" eaLnBrk="1" hangingPunct="1">
              <a:defRPr>
                <a:latin typeface="+mn-lt"/>
                <a:ea typeface="+mn-ea"/>
                <a:cs typeface="+mn-cs"/>
              </a:defRPr>
            </a:lvl8pPr>
            <a:lvl9pPr marL="6466652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2"/>
                </a:solidFill>
              </a:rPr>
              <a:t>   Задача № 4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Точечный заряд в 1 </a:t>
            </a:r>
            <a:r>
              <a:rPr lang="ru-RU" sz="3600" dirty="0" err="1" smtClean="0">
                <a:solidFill>
                  <a:schemeClr val="tx2"/>
                </a:solidFill>
              </a:rPr>
              <a:t>мкКл</a:t>
            </a:r>
            <a:r>
              <a:rPr lang="ru-RU" sz="3600" dirty="0" smtClean="0">
                <a:solidFill>
                  <a:schemeClr val="tx2"/>
                </a:solidFill>
              </a:rPr>
              <a:t> в вакууме взаимодействует со вторым зарядом, находящимся на расстоянии 10см, 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с силой 3,6 Н.  Какова величина второго заряда?</a:t>
            </a:r>
            <a:endParaRPr lang="ru-RU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160" y="3831987"/>
                <a:ext cx="2327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ru-RU" sz="3200" dirty="0" err="1" smtClean="0">
                    <a:latin typeface="Arial" pitchFamily="34" charset="0"/>
                    <a:cs typeface="Arial" pitchFamily="34" charset="0"/>
                  </a:rPr>
                  <a:t>мкКл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" y="3831987"/>
                <a:ext cx="2327432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602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584" y="4427240"/>
                <a:ext cx="2047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Arial" pitchFamily="34" charset="0"/>
                      </a:rPr>
                      <m:t>=10 </m:t>
                    </m:r>
                    <m:r>
                      <a:rPr lang="ru-RU" sz="3600" b="0" i="1" smtClean="0">
                        <a:latin typeface="Cambria Math"/>
                        <a:cs typeface="Arial" pitchFamily="34" charset="0"/>
                      </a:rPr>
                      <m:t>см</m:t>
                    </m:r>
                  </m:oMath>
                </a14:m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4" y="4427240"/>
                <a:ext cx="204735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9226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8261" y="6005933"/>
                <a:ext cx="13056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61" y="6005933"/>
                <a:ext cx="1305678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135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4941046" y="3278058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87440" y="6005933"/>
            <a:ext cx="45536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1039" y="2987080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8269" y="2987080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80512" y="3779168"/>
                <a:ext cx="2308987" cy="8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F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sz="3600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512" y="3779168"/>
                <a:ext cx="2308987" cy="848437"/>
              </a:xfrm>
              <a:prstGeom prst="rect">
                <a:avLst/>
              </a:prstGeom>
              <a:blipFill rotWithShape="1">
                <a:blip r:embed="rId6"/>
                <a:stretch>
                  <a:fillRect l="-7916" t="-2158" b="-11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394423" y="6515472"/>
            <a:ext cx="254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800" dirty="0"/>
              <a:t> </a:t>
            </a:r>
            <a:r>
              <a:rPr lang="ru-RU" sz="2800" dirty="0" smtClean="0"/>
              <a:t>4 </a:t>
            </a:r>
            <a:r>
              <a:rPr lang="ru-RU" sz="2800" dirty="0" err="1" smtClean="0"/>
              <a:t>мк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04766" y="3706000"/>
            <a:ext cx="2308987" cy="10092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591" y="3845778"/>
                <a:ext cx="1993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Кл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91" y="3845778"/>
                <a:ext cx="1993879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7951" t="-13542" r="-6728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28509" y="4427240"/>
                <a:ext cx="27301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= 10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м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509" y="4427240"/>
                <a:ext cx="2730171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5817" t="-14151" r="-492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4584" y="514732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 = 3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,6 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2920" y="385291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k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859108" y="4138165"/>
            <a:ext cx="413384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407634" y="3230886"/>
                <a:ext cx="2461123" cy="1519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5400" b="1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1" i="1" dirty="0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5400" b="1" i="1" smtClean="0"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ru-RU" sz="5400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5400" b="1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5400" b="1" i="1" dirty="0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5400" b="1" i="1" dirty="0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5400" b="1" i="1" dirty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634" y="3230886"/>
                <a:ext cx="2461123" cy="15195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8407177" y="3252034"/>
            <a:ext cx="2592288" cy="14983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57293" y="4953827"/>
                <a:ext cx="5257208" cy="1053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10∗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10∗</m:t>
                        </m:r>
                        <m:sSup>
                          <m:sSupPr>
                            <m:ctrlP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−2</m:t>
                            </m:r>
                          </m:sup>
                        </m:sSup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 ∗ </m:t>
                        </m:r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,6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9∗</m:t>
                        </m:r>
                        <m:sSup>
                          <m:sSupPr>
                            <m:ctrlP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9</m:t>
                            </m:r>
                          </m:sup>
                        </m:sSup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</m:oMath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93" y="4953827"/>
                <a:ext cx="5257208" cy="1053109"/>
              </a:xfrm>
              <a:prstGeom prst="rect">
                <a:avLst/>
              </a:prstGeom>
              <a:blipFill rotWithShape="1">
                <a:blip r:embed="rId11"/>
                <a:stretch>
                  <a:fillRect b="-110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207376" y="514732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 </a:t>
            </a:r>
            <a:endParaRPr lang="ru-RU" sz="40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6335657" y="5118403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991352" y="5347632"/>
            <a:ext cx="144016" cy="120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231562" y="5680848"/>
            <a:ext cx="308375" cy="2585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9700023" y="5147320"/>
            <a:ext cx="524711" cy="2610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10254759" y="483227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" name="TextBox 1043"/>
              <p:cNvSpPr txBox="1"/>
              <p:nvPr/>
            </p:nvSpPr>
            <p:spPr>
              <a:xfrm>
                <a:off x="5238824" y="5990655"/>
                <a:ext cx="2103012" cy="956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4∗</m:t>
                        </m:r>
                        <m:sSup>
                          <m:sSupPr>
                            <m:ctrlPr>
                              <a:rPr lang="ru-RU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44" name="TextBox 10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824" y="5990655"/>
                <a:ext cx="2103012" cy="956865"/>
              </a:xfrm>
              <a:prstGeom prst="rect">
                <a:avLst/>
              </a:prstGeom>
              <a:blipFill rotWithShape="1">
                <a:blip r:embed="rId12"/>
                <a:stretch>
                  <a:fillRect l="-2609" b="-9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5" name="TextBox 1044"/>
              <p:cNvSpPr txBox="1"/>
              <p:nvPr/>
            </p:nvSpPr>
            <p:spPr>
              <a:xfrm>
                <a:off x="7172234" y="6083424"/>
                <a:ext cx="19550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4∗10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045" name="TextBox 10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234" y="6083424"/>
                <a:ext cx="1955022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8125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7" name="TextBox 1046"/>
          <p:cNvSpPr txBox="1"/>
          <p:nvPr/>
        </p:nvSpPr>
        <p:spPr>
          <a:xfrm>
            <a:off x="8911232" y="601315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(Кл)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95" y="197318"/>
            <a:ext cx="1426996" cy="214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7" grpId="0"/>
      <p:bldP spid="18" grpId="0" animBg="1"/>
      <p:bldP spid="4" grpId="0"/>
      <p:bldP spid="21" grpId="0"/>
      <p:bldP spid="23" grpId="0"/>
      <p:bldP spid="24" grpId="0"/>
      <p:bldP spid="27" grpId="0"/>
      <p:bldP spid="29" grpId="0" animBg="1"/>
      <p:bldP spid="30" grpId="0"/>
      <p:bldP spid="28" grpId="0"/>
      <p:bldP spid="1043" grpId="0"/>
      <p:bldP spid="1044" grpId="0"/>
      <p:bldP spid="1045" grpId="0"/>
      <p:bldP spid="10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677108"/>
          </a:xfrm>
        </p:spPr>
        <p:txBody>
          <a:bodyPr/>
          <a:lstStyle/>
          <a:p>
            <a:pPr algn="ctr"/>
            <a:r>
              <a:rPr lang="ru-RU" sz="4400" dirty="0" smtClean="0"/>
              <a:t>Вывод единицы измерения</a:t>
            </a: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70929" y="1525772"/>
                <a:ext cx="2461123" cy="1519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5400" b="1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1" i="1" dirty="0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5400" b="1" i="1" smtClean="0"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ru-RU" sz="5400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5400" b="1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5400" b="1" i="1" dirty="0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5400" b="1" i="1" dirty="0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5400" b="1" i="1" dirty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29" y="1525772"/>
                <a:ext cx="2461123" cy="15195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070472" y="1546920"/>
            <a:ext cx="2592288" cy="14983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58166" y="4283224"/>
                <a:ext cx="11305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166" y="4283224"/>
                <a:ext cx="1130502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r="-1774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4239898" y="5303875"/>
            <a:ext cx="144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96037" y="5336470"/>
                <a:ext cx="9839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latin typeface="Cambria Math"/>
                            </a:rPr>
                            <m:t>Кл</m:t>
                          </m:r>
                        </m:e>
                        <m:sup>
                          <m:r>
                            <a:rPr lang="ru-R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37" y="5336470"/>
                <a:ext cx="98398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V="1">
            <a:off x="6180499" y="5073952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086982" y="4662872"/>
                <a:ext cx="18020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dirty="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Н ∗ м﷮2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82" y="4662872"/>
                <a:ext cx="180209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996894" y="3930505"/>
                <a:ext cx="96308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94" y="3930505"/>
                <a:ext cx="963084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668331" y="3945831"/>
                <a:ext cx="10599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4400" b="1" dirty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*</m:t>
                      </m:r>
                      <m:r>
                        <m:rPr>
                          <m:nor/>
                        </m:rPr>
                        <a:rPr lang="ru-RU" sz="4400" b="1" i="0" dirty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ru-RU" sz="4400" b="1" i="1" dirty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Н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331" y="3945831"/>
                <a:ext cx="105990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3996894" y="4603294"/>
            <a:ext cx="2823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4221" y="4986037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* Кл</a:t>
            </a:r>
            <a:endParaRPr lang="ru-RU" sz="3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116819" y="5424385"/>
            <a:ext cx="291647" cy="2044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086982" y="4078752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115599" y="4826443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996894" y="4786638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045261" y="4126079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2627" y="4295418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   Кл</a:t>
            </a:r>
            <a:endParaRPr lang="ru-RU" sz="40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292067" y="4295418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292067" y="4295418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292067" y="5219328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084155" y="4283224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918056" y="4283224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918056" y="5219328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072660" y="4079265"/>
            <a:ext cx="0" cy="1841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732227" y="4037614"/>
            <a:ext cx="0" cy="1883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732228" y="4037614"/>
            <a:ext cx="264666" cy="3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828571" y="4067200"/>
            <a:ext cx="264666" cy="3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3732227" y="5936268"/>
            <a:ext cx="264666" cy="3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851937" y="5919675"/>
            <a:ext cx="264666" cy="3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836683" y="4199279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658631" y="4212790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8492532" y="4212790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7829530" y="4212790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8529109" y="5099443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829529" y="5118427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5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  <p:bldP spid="16" grpId="0"/>
      <p:bldP spid="2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12041188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98264" y="249134"/>
            <a:ext cx="1166529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08332" eaLnBrk="1" hangingPunct="1">
              <a:defRPr>
                <a:latin typeface="+mn-lt"/>
                <a:ea typeface="+mn-ea"/>
                <a:cs typeface="+mn-cs"/>
              </a:defRPr>
            </a:lvl2pPr>
            <a:lvl3pPr marL="1616664" eaLnBrk="1" hangingPunct="1">
              <a:defRPr>
                <a:latin typeface="+mn-lt"/>
                <a:ea typeface="+mn-ea"/>
                <a:cs typeface="+mn-cs"/>
              </a:defRPr>
            </a:lvl3pPr>
            <a:lvl4pPr marL="2424991" eaLnBrk="1" hangingPunct="1">
              <a:defRPr>
                <a:latin typeface="+mn-lt"/>
                <a:ea typeface="+mn-ea"/>
                <a:cs typeface="+mn-cs"/>
              </a:defRPr>
            </a:lvl4pPr>
            <a:lvl5pPr marL="3233325" eaLnBrk="1" hangingPunct="1">
              <a:defRPr>
                <a:latin typeface="+mn-lt"/>
                <a:ea typeface="+mn-ea"/>
                <a:cs typeface="+mn-cs"/>
              </a:defRPr>
            </a:lvl5pPr>
            <a:lvl6pPr marL="4041658" eaLnBrk="1" hangingPunct="1">
              <a:defRPr>
                <a:latin typeface="+mn-lt"/>
                <a:ea typeface="+mn-ea"/>
                <a:cs typeface="+mn-cs"/>
              </a:defRPr>
            </a:lvl6pPr>
            <a:lvl7pPr marL="4849988" eaLnBrk="1" hangingPunct="1">
              <a:defRPr>
                <a:latin typeface="+mn-lt"/>
                <a:ea typeface="+mn-ea"/>
                <a:cs typeface="+mn-cs"/>
              </a:defRPr>
            </a:lvl7pPr>
            <a:lvl8pPr marL="5658318" eaLnBrk="1" hangingPunct="1">
              <a:defRPr>
                <a:latin typeface="+mn-lt"/>
                <a:ea typeface="+mn-ea"/>
                <a:cs typeface="+mn-cs"/>
              </a:defRPr>
            </a:lvl8pPr>
            <a:lvl9pPr marL="6466652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2"/>
                </a:solidFill>
              </a:rPr>
              <a:t>    Задача № 5</a:t>
            </a:r>
          </a:p>
          <a:p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 Два одинаковых точечных заряда взаимодействуют в вакууме с силой 0,1 Н. Расстояние между зарядами 6см. Найдите величины этих зарядов.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272" y="3830172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= 0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,1 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696" y="4584225"/>
                <a:ext cx="3733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r = 6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см = 6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ru-RU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м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96" y="4584225"/>
                <a:ext cx="3733138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078" t="-13542" r="-3100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6640" y="5664923"/>
                <a:ext cx="1404102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ru-RU" sz="3200" b="0" i="1" smtClean="0">
                            <a:latin typeface="Cambria Math"/>
                            <a:cs typeface="Arial" pitchFamily="34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40" y="5664923"/>
                <a:ext cx="1404102" cy="606384"/>
              </a:xfrm>
              <a:prstGeom prst="rect">
                <a:avLst/>
              </a:prstGeom>
              <a:blipFill rotWithShape="1">
                <a:blip r:embed="rId4"/>
                <a:stretch>
                  <a:fillRect t="-14000" r="-10000" b="-27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4217873" y="3188557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64553" y="5422139"/>
            <a:ext cx="3845847" cy="273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8151" y="298526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5381" y="2985265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69029" y="6299448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Кл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79412" y="6557863"/>
            <a:ext cx="250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Ответ: 0,2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мкКл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03900" y="3250876"/>
            <a:ext cx="2452674" cy="15353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02720" y="3671233"/>
                <a:ext cx="2308987" cy="8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F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sz="3600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720" y="3671233"/>
                <a:ext cx="2308987" cy="848437"/>
              </a:xfrm>
              <a:prstGeom prst="rect">
                <a:avLst/>
              </a:prstGeom>
              <a:blipFill rotWithShape="1">
                <a:blip r:embed="rId5"/>
                <a:stretch>
                  <a:fillRect l="-8179" t="-2158" b="-11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6478433" y="4139208"/>
            <a:ext cx="413384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39350" y="370716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k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63825" y="3569828"/>
                <a:ext cx="1731383" cy="100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F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25" y="3569828"/>
                <a:ext cx="1731383" cy="1001428"/>
              </a:xfrm>
              <a:prstGeom prst="rect">
                <a:avLst/>
              </a:prstGeom>
              <a:blipFill rotWithShape="1">
                <a:blip r:embed="rId6"/>
                <a:stretch>
                  <a:fillRect l="-10563" b="-6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703646" y="375956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k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8695208" y="4122559"/>
            <a:ext cx="413384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06677" y="3247116"/>
                <a:ext cx="2210926" cy="14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5400" b="1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1" i="1" dirty="0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5400" b="1" i="1" smtClean="0">
                            <a:latin typeface="Cambria Math"/>
                          </a:rPr>
                          <m:t>𝒌</m:t>
                        </m:r>
                        <m:r>
                          <a:rPr lang="en-US" sz="5400" b="1" i="1" dirty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677" y="3247116"/>
                <a:ext cx="2210926" cy="1416991"/>
              </a:xfrm>
              <a:prstGeom prst="rect">
                <a:avLst/>
              </a:prstGeom>
              <a:blipFill rotWithShape="1">
                <a:blip r:embed="rId7"/>
                <a:stretch>
                  <a:fillRect b="-1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45319" y="4765094"/>
                <a:ext cx="4075988" cy="975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𝟔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36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3600" b="1" i="1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𝟔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3600" b="1" i="1" smtClean="0">
                            <a:latin typeface="Cambria Math"/>
                          </a:rPr>
                          <m:t>∗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  <m:r>
                          <a:rPr lang="ru-RU" sz="3600" b="1" i="1" smtClean="0">
                            <a:latin typeface="Cambria Math"/>
                          </a:rPr>
                          <m:t>,</m:t>
                        </m:r>
                        <m:r>
                          <a:rPr lang="ru-RU" sz="3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latin typeface="Cambria Math"/>
                          </a:rPr>
                          <m:t>𝟗</m:t>
                        </m:r>
                        <m:r>
                          <a:rPr lang="ru-RU" sz="3600" b="1" i="1" smtClean="0">
                            <a:latin typeface="Cambria Math"/>
                          </a:rPr>
                          <m:t>∗ </m:t>
                        </m:r>
                        <m:sSup>
                          <m:sSup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1" i="1" smtClean="0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3600" b="1" i="1" smtClean="0"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  <m:r>
                          <a:rPr lang="en-US" sz="3600" b="1" i="1" dirty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19" y="4765094"/>
                <a:ext cx="4075988" cy="975395"/>
              </a:xfrm>
              <a:prstGeom prst="rect">
                <a:avLst/>
              </a:prstGeom>
              <a:blipFill rotWithShape="1">
                <a:blip r:embed="rId8"/>
                <a:stretch>
                  <a:fillRect b="-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21307" y="4786202"/>
                <a:ext cx="2022861" cy="982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/>
                          </a:rPr>
                          <m:t>𝟑𝟔</m:t>
                        </m:r>
                        <m:r>
                          <a:rPr lang="ru-RU" sz="3600" b="1" i="1" smtClean="0">
                            <a:latin typeface="Cambria Math"/>
                          </a:rPr>
                          <m:t>∗ </m:t>
                        </m:r>
                        <m:sSup>
                          <m:sSup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1" i="1" smtClean="0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36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ru-RU" sz="3600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ru-RU" sz="36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3600" b="1" i="1" smtClean="0">
                            <a:latin typeface="Cambria Math"/>
                          </a:rPr>
                          <m:t>𝟗</m:t>
                        </m:r>
                        <m:r>
                          <a:rPr lang="ru-RU" sz="3600" b="1" i="1" smtClean="0">
                            <a:latin typeface="Cambria Math"/>
                          </a:rPr>
                          <m:t> ∗ </m:t>
                        </m:r>
                        <m:sSup>
                          <m:sSup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1" i="1" smtClean="0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3600" b="1" i="1" smtClean="0">
                                <a:latin typeface="Cambria Math"/>
                              </a:rPr>
                              <m:t>𝟗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307" y="4786202"/>
                <a:ext cx="2022861" cy="982192"/>
              </a:xfrm>
              <a:prstGeom prst="rect">
                <a:avLst/>
              </a:prstGeom>
              <a:blipFill rotWithShape="1">
                <a:blip r:embed="rId9"/>
                <a:stretch>
                  <a:fillRect l="-9337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TextBox 2047"/>
              <p:cNvSpPr txBox="1"/>
              <p:nvPr/>
            </p:nvSpPr>
            <p:spPr>
              <a:xfrm>
                <a:off x="4404936" y="5795392"/>
                <a:ext cx="2449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 = 4*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−14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048" name="TextBox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36" y="5795392"/>
                <a:ext cx="2449773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TextBox 2048"/>
              <p:cNvSpPr txBox="1"/>
              <p:nvPr/>
            </p:nvSpPr>
            <p:spPr>
              <a:xfrm>
                <a:off x="4363658" y="6328116"/>
                <a:ext cx="2069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q = 2*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049" name="TextBox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58" y="6328116"/>
                <a:ext cx="206922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7670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TextBox 2050"/>
              <p:cNvSpPr txBox="1"/>
              <p:nvPr/>
            </p:nvSpPr>
            <p:spPr>
              <a:xfrm>
                <a:off x="6341214" y="6315990"/>
                <a:ext cx="2070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= 0</a:t>
                </a:r>
                <a:r>
                  <a:rPr lang="ru-RU" sz="3200" dirty="0"/>
                  <a:t>,2*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ru-RU" sz="3200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051" name="TextBox 2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214" y="6315990"/>
                <a:ext cx="2070823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7353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978" y="332459"/>
            <a:ext cx="1322783" cy="28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9" grpId="0"/>
      <p:bldP spid="20" grpId="0"/>
      <p:bldP spid="21" grpId="0" animBg="1"/>
      <p:bldP spid="23" grpId="0"/>
      <p:bldP spid="26" grpId="0"/>
      <p:bldP spid="28" grpId="0"/>
      <p:bldP spid="29" grpId="0"/>
      <p:bldP spid="31" grpId="0"/>
      <p:bldP spid="32" grpId="0"/>
      <p:bldP spid="27" grpId="0"/>
      <p:bldP spid="2048" grpId="0"/>
      <p:bldP spid="2049" grpId="0"/>
      <p:bldP spid="20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1" y="272842"/>
            <a:ext cx="10803500" cy="67710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prstClr val="white"/>
                </a:solidFill>
              </a:rPr>
              <a:t>Вывод единицы измерения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74728" y="1451754"/>
            <a:ext cx="2452674" cy="15353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95602" y="1498081"/>
                <a:ext cx="2210926" cy="14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5400" b="1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1" i="1" dirty="0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5400" b="1" i="1" smtClean="0">
                            <a:latin typeface="Cambria Math"/>
                          </a:rPr>
                          <m:t>𝒌</m:t>
                        </m:r>
                        <m:r>
                          <a:rPr lang="en-US" sz="5400" b="1" i="1" dirty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602" y="1498081"/>
                <a:ext cx="2210926" cy="1416991"/>
              </a:xfrm>
              <a:prstGeom prst="rect">
                <a:avLst/>
              </a:prstGeom>
              <a:blipFill rotWithShape="1">
                <a:blip r:embed="rId2"/>
                <a:stretch>
                  <a:fillRect b="-1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55959" y="3932307"/>
                <a:ext cx="12986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959" y="3932307"/>
                <a:ext cx="1298689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r="-14953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239898" y="4825641"/>
            <a:ext cx="144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96037" y="4858236"/>
                <a:ext cx="9839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latin typeface="Cambria Math"/>
                            </a:rPr>
                            <m:t>Кл</m:t>
                          </m:r>
                        </m:e>
                        <m:sup>
                          <m:r>
                            <a:rPr lang="ru-R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37" y="4858236"/>
                <a:ext cx="98398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086982" y="4184638"/>
                <a:ext cx="18020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dirty="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Н ∗ м﷮2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82" y="4184638"/>
                <a:ext cx="180209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96894" y="3452271"/>
                <a:ext cx="96308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94" y="3452271"/>
                <a:ext cx="963084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68331" y="3467597"/>
                <a:ext cx="10599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4400" b="1" dirty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*</m:t>
                      </m:r>
                      <m:r>
                        <m:rPr>
                          <m:nor/>
                        </m:rPr>
                        <a:rPr lang="ru-RU" sz="4400" b="1" i="0" dirty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ru-RU" sz="4400" b="1" i="1" dirty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Н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331" y="3467597"/>
                <a:ext cx="105990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3996894" y="4125060"/>
            <a:ext cx="28231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086982" y="3600518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115599" y="4348209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996894" y="4308404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045261" y="3647845"/>
            <a:ext cx="726409" cy="4089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332627" y="3817184"/>
                <a:ext cx="16438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0" i="1" dirty="0" smtClean="0">
                            <a:latin typeface="Cambria Math"/>
                          </a:rPr>
                          <m:t>Кл</m:t>
                        </m:r>
                      </m:e>
                      <m:sup>
                        <m:r>
                          <a:rPr lang="ru-RU" sz="4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4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627" y="3817184"/>
                <a:ext cx="1643848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3333" t="-14655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H="1">
            <a:off x="2292067" y="3817184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92067" y="3817184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292067" y="4741094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84155" y="3804990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918056" y="3804990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918056" y="4741094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72660" y="3601031"/>
            <a:ext cx="0" cy="1841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32227" y="3559380"/>
            <a:ext cx="0" cy="1883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732228" y="3559380"/>
            <a:ext cx="264666" cy="3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828571" y="3588966"/>
            <a:ext cx="264666" cy="3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732227" y="5458034"/>
            <a:ext cx="264666" cy="3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851937" y="5441441"/>
            <a:ext cx="264666" cy="3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836683" y="3721045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911232" y="3734556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8745133" y="3734556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829530" y="3734556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745133" y="4621209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829529" y="4640193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97639" y="5939408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q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=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4018931" y="5824285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18931" y="5824285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018931" y="6748195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806776" y="5812091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4644920" y="5812091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644920" y="6748195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92341" y="5922709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Кл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5382840" y="5807586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382840" y="5807586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5382840" y="6731496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74928" y="5795392"/>
            <a:ext cx="0" cy="9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008829" y="5795392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6008829" y="6731496"/>
            <a:ext cx="1660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20" grpId="0"/>
      <p:bldP spid="39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Задание: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328" y="2194992"/>
            <a:ext cx="10428147" cy="132343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Повторить пройденные § 1-3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Выполнить упражнение 3 (стр. 16)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Электрический заряд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288" y="1618940"/>
            <a:ext cx="11377264" cy="4801314"/>
          </a:xfrm>
        </p:spPr>
        <p:txBody>
          <a:bodyPr/>
          <a:lstStyle/>
          <a:p>
            <a:pPr algn="ctr"/>
            <a:r>
              <a:rPr lang="ru-RU" i="0" dirty="0" smtClean="0">
                <a:solidFill>
                  <a:schemeClr val="tx2"/>
                </a:solidFill>
              </a:rPr>
              <a:t> </a:t>
            </a:r>
            <a:r>
              <a:rPr lang="ru-RU" b="0" i="0" dirty="0" smtClean="0">
                <a:solidFill>
                  <a:schemeClr val="tx2"/>
                </a:solidFill>
              </a:rPr>
              <a:t>Физическая </a:t>
            </a:r>
            <a:r>
              <a:rPr lang="ru-RU" b="0" i="0" dirty="0">
                <a:solidFill>
                  <a:schemeClr val="tx2"/>
                </a:solidFill>
              </a:rPr>
              <a:t>величина, </a:t>
            </a:r>
            <a:r>
              <a:rPr lang="ru-RU" b="0" i="0" dirty="0" smtClean="0">
                <a:solidFill>
                  <a:schemeClr val="tx2"/>
                </a:solidFill>
              </a:rPr>
              <a:t>характеризующая степень наэлектризованности тела, называется </a:t>
            </a:r>
            <a:r>
              <a:rPr lang="ru-RU" dirty="0">
                <a:solidFill>
                  <a:schemeClr val="tx2"/>
                </a:solidFill>
              </a:rPr>
              <a:t>электрическим зарядом </a:t>
            </a:r>
            <a:r>
              <a:rPr lang="ru-RU" b="0" i="0" dirty="0" smtClean="0">
                <a:solidFill>
                  <a:schemeClr val="tx2"/>
                </a:solidFill>
              </a:rPr>
              <a:t>и обозначается </a:t>
            </a:r>
            <a:r>
              <a:rPr lang="ru-RU" b="0" i="0" dirty="0">
                <a:solidFill>
                  <a:schemeClr val="tx2"/>
                </a:solidFill>
              </a:rPr>
              <a:t>буквой </a:t>
            </a:r>
            <a:r>
              <a:rPr lang="en-US" sz="5400" dirty="0">
                <a:solidFill>
                  <a:schemeClr val="tx2"/>
                </a:solidFill>
              </a:rPr>
              <a:t>q</a:t>
            </a:r>
            <a:r>
              <a:rPr lang="en-US" b="0" i="0" dirty="0" smtClean="0">
                <a:solidFill>
                  <a:schemeClr val="tx2"/>
                </a:solidFill>
              </a:rPr>
              <a:t>.</a:t>
            </a:r>
            <a:endParaRPr lang="ru-RU" b="0" i="0" dirty="0" smtClean="0">
              <a:solidFill>
                <a:schemeClr val="tx2"/>
              </a:solidFill>
            </a:endParaRPr>
          </a:p>
          <a:p>
            <a:pPr algn="ctr"/>
            <a:r>
              <a:rPr lang="ru-RU" b="0" dirty="0">
                <a:solidFill>
                  <a:schemeClr val="tx2"/>
                </a:solidFill>
              </a:rPr>
              <a:t>Международной системой единиц </a:t>
            </a:r>
            <a:r>
              <a:rPr lang="ru-RU" b="0" dirty="0" smtClean="0">
                <a:solidFill>
                  <a:schemeClr val="tx2"/>
                </a:solidFill>
              </a:rPr>
              <a:t>за единицу </a:t>
            </a:r>
            <a:r>
              <a:rPr lang="ru-RU" b="0" dirty="0">
                <a:solidFill>
                  <a:schemeClr val="tx2"/>
                </a:solidFill>
              </a:rPr>
              <a:t>электрического заряда </a:t>
            </a:r>
            <a:r>
              <a:rPr lang="ru-RU" b="0" dirty="0" smtClean="0">
                <a:solidFill>
                  <a:schemeClr val="tx2"/>
                </a:solidFill>
              </a:rPr>
              <a:t>принят </a:t>
            </a:r>
            <a:r>
              <a:rPr lang="ru-RU" dirty="0">
                <a:solidFill>
                  <a:schemeClr val="tx2"/>
                </a:solidFill>
              </a:rPr>
              <a:t>Кулон (Кл).</a:t>
            </a:r>
          </a:p>
        </p:txBody>
      </p:sp>
    </p:spTree>
    <p:extLst>
      <p:ext uri="{BB962C8B-B14F-4D97-AF65-F5344CB8AC3E}">
        <p14:creationId xmlns:p14="http://schemas.microsoft.com/office/powerpoint/2010/main" val="16316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" y="5556"/>
            <a:ext cx="11987339" cy="70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1" y="283339"/>
            <a:ext cx="10803500" cy="615553"/>
          </a:xfrm>
        </p:spPr>
        <p:txBody>
          <a:bodyPr/>
          <a:lstStyle/>
          <a:p>
            <a:pPr algn="ctr"/>
            <a:r>
              <a:rPr lang="ru-RU" sz="4000" dirty="0" smtClean="0"/>
              <a:t>Закон сохранения электрического заряда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296" y="1715501"/>
            <a:ext cx="11305255" cy="330859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В замкнутой системе алгебраическая сумма зарядов всех частиц остаётся неизменной.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              q</a:t>
            </a:r>
            <a:r>
              <a:rPr lang="en-US" baseline="-25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+ </a:t>
            </a:r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ru-RU" dirty="0" smtClean="0">
                <a:solidFill>
                  <a:schemeClr val="tx2"/>
                </a:solidFill>
              </a:rPr>
              <a:t>∙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∙</a:t>
            </a:r>
            <a:r>
              <a:rPr lang="ru-RU" dirty="0">
                <a:solidFill>
                  <a:schemeClr val="tx2"/>
                </a:solidFill>
              </a:rPr>
              <a:t> ∙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err="1" smtClean="0">
                <a:solidFill>
                  <a:schemeClr val="tx2"/>
                </a:solidFill>
              </a:rPr>
              <a:t>q</a:t>
            </a:r>
            <a:r>
              <a:rPr lang="en-US" baseline="-25000" dirty="0" err="1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= </a:t>
            </a:r>
            <a:r>
              <a:rPr lang="en-US" dirty="0" err="1" smtClean="0">
                <a:solidFill>
                  <a:schemeClr val="tx2"/>
                </a:solidFill>
              </a:rPr>
              <a:t>const</a:t>
            </a:r>
            <a:endParaRPr lang="ru-RU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7" y="224954"/>
            <a:ext cx="10803500" cy="738664"/>
          </a:xfrm>
        </p:spPr>
        <p:txBody>
          <a:bodyPr/>
          <a:lstStyle/>
          <a:p>
            <a:pPr algn="ctr"/>
            <a:r>
              <a:rPr lang="ru-RU" sz="4800" dirty="0"/>
              <a:t>Делимость электрического заряда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7" y="1715498"/>
            <a:ext cx="9479033" cy="4231928"/>
          </a:xfrm>
        </p:spPr>
        <p:txBody>
          <a:bodyPr/>
          <a:lstStyle/>
          <a:p>
            <a:pPr algn="ctr"/>
            <a:r>
              <a:rPr lang="ru-RU" i="0" dirty="0">
                <a:solidFill>
                  <a:schemeClr val="tx2">
                    <a:lumMod val="75000"/>
                  </a:schemeClr>
                </a:solidFill>
              </a:rPr>
              <a:t>Заряд всех заряженных тел </a:t>
            </a:r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в природе </a:t>
            </a:r>
            <a:r>
              <a:rPr lang="ru-RU" i="0" dirty="0">
                <a:solidFill>
                  <a:schemeClr val="tx2">
                    <a:lumMod val="75000"/>
                  </a:schemeClr>
                </a:solidFill>
              </a:rPr>
              <a:t>кратен </a:t>
            </a:r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элементарному заряду. Если </a:t>
            </a:r>
            <a:r>
              <a:rPr lang="ru-RU" i="0" dirty="0">
                <a:solidFill>
                  <a:schemeClr val="tx2">
                    <a:lumMod val="75000"/>
                  </a:schemeClr>
                </a:solidFill>
              </a:rPr>
              <a:t>из одного тела </a:t>
            </a:r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в другой </a:t>
            </a:r>
            <a:r>
              <a:rPr lang="ru-RU" i="0" dirty="0">
                <a:solidFill>
                  <a:schemeClr val="tx2">
                    <a:lumMod val="75000"/>
                  </a:schemeClr>
                </a:solidFill>
              </a:rPr>
              <a:t>перешло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электронов</a:t>
            </a:r>
          </a:p>
          <a:p>
            <a:pPr algn="ctr"/>
            <a:endParaRPr lang="ru-RU" b="0" i="0" dirty="0">
              <a:solidFill>
                <a:schemeClr val="tx1"/>
              </a:solidFill>
            </a:endParaRPr>
          </a:p>
          <a:p>
            <a:pPr algn="ctr"/>
            <a:r>
              <a:rPr lang="en-US" sz="6000" dirty="0">
                <a:solidFill>
                  <a:schemeClr val="tx1"/>
                </a:solidFill>
              </a:rPr>
              <a:t>q = </a:t>
            </a:r>
            <a:r>
              <a:rPr lang="en-US" sz="6000" i="0" dirty="0">
                <a:solidFill>
                  <a:schemeClr val="tx1"/>
                </a:solidFill>
              </a:rPr>
              <a:t>N </a:t>
            </a:r>
            <a:r>
              <a:rPr lang="en-US" sz="6000" dirty="0">
                <a:solidFill>
                  <a:schemeClr val="tx1"/>
                </a:solidFill>
              </a:rPr>
              <a:t>∙ e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8705" y="4715272"/>
            <a:ext cx="3744416" cy="15121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 defTabSz="1096145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1" y="224998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/>
              <a:t>Закон кулона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225" y="1474956"/>
            <a:ext cx="11521280" cy="2215991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tx2"/>
                </a:solidFill>
              </a:rPr>
              <a:t>    Сила, с которой взаимодействуют заряды, напрямую зависит от произведения модулей зарядов и обратно пропорциональна квадрату расстояния между ними.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0" y="3923184"/>
            <a:ext cx="1150778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1" y="283339"/>
            <a:ext cx="10803500" cy="615553"/>
          </a:xfrm>
        </p:spPr>
        <p:txBody>
          <a:bodyPr/>
          <a:lstStyle/>
          <a:p>
            <a:pPr algn="ctr"/>
            <a:r>
              <a:rPr lang="ru-RU" sz="4000" dirty="0" smtClean="0"/>
              <a:t>Коэффициент </a:t>
            </a:r>
            <a:r>
              <a:rPr lang="ru-RU" sz="4000" dirty="0"/>
              <a:t>пропорциональности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1334666"/>
            <a:ext cx="11521280" cy="264687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k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ru-RU" dirty="0" smtClean="0">
                <a:solidFill>
                  <a:schemeClr val="tx2"/>
                </a:solidFill>
              </a:rPr>
              <a:t>коэффициент пропорциональности равен силе взаимодействия двух зарядов в один кулон находящихся на расстоянии 1 метр в вакууме.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86" y="4427284"/>
            <a:ext cx="46275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1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1" y="224954"/>
            <a:ext cx="10803500" cy="677108"/>
          </a:xfrm>
        </p:spPr>
        <p:txBody>
          <a:bodyPr/>
          <a:lstStyle/>
          <a:p>
            <a:pPr algn="ctr"/>
            <a:r>
              <a:rPr lang="ru-RU" sz="4400" dirty="0" smtClean="0"/>
              <a:t>Коэффициент пропорциональности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2280" y="1330896"/>
                <a:ext cx="11449272" cy="5547609"/>
              </a:xfrm>
            </p:spPr>
            <p:txBody>
              <a:bodyPr/>
              <a:lstStyle/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В СИ коэффициент пропорциональности в законе Кулона равен:</a:t>
                </a:r>
              </a:p>
              <a:p>
                <a:endParaRPr lang="en-US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      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k = 9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4000" dirty="0">
                    <a:solidFill>
                      <a:schemeClr val="tx2"/>
                    </a:solidFill>
                  </a:rPr>
                  <a:t>∙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10</a:t>
                </a:r>
                <a:r>
                  <a:rPr lang="ru-RU" sz="4000" baseline="30000" dirty="0" smtClean="0">
                    <a:solidFill>
                      <a:schemeClr val="tx2"/>
                    </a:solidFill>
                  </a:rPr>
                  <a:t>9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Н</m:t>
                        </m:r>
                        <m:r>
                          <a:rPr lang="ru-RU" sz="4000" b="1">
                            <a:solidFill>
                              <a:schemeClr val="tx2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  <m:r>
                          <a:rPr lang="ru-RU" sz="4000" b="1" i="1" baseline="3000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Кл</m:t>
                        </m:r>
                        <m:r>
                          <a:rPr lang="ru-RU" sz="4000" b="1" i="1" baseline="3000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             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k </a:t>
                </a:r>
                <a:r>
                  <a:rPr lang="en-US" sz="4000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ru-RU" sz="4000" baseline="3000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US" sz="4000" baseline="-2500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US" sz="4000" b="1" i="1" baseline="-2500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       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l-GR" sz="4000" b="0" i="0">
                            <a:solidFill>
                              <a:schemeClr val="tx2"/>
                            </a:solidFill>
                          </a:rPr>
                          <m:t>πεε</m:t>
                        </m:r>
                        <m:r>
                          <a:rPr lang="en-US" sz="4000" b="1" i="1" baseline="-2500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  где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000" b="0" i="0">
                        <a:solidFill>
                          <a:schemeClr val="tx2"/>
                        </a:solidFill>
                      </a:rPr>
                      <m:t>ε</m:t>
                    </m:r>
                  </m:oMath>
                </a14:m>
                <a:r>
                  <a:rPr lang="ru-RU" sz="4000" baseline="-25000" dirty="0" smtClean="0">
                    <a:solidFill>
                      <a:schemeClr val="tx2"/>
                    </a:solidFill>
                  </a:rPr>
                  <a:t>0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= </a:t>
                </a:r>
                <a:r>
                  <a:rPr lang="ru-RU" sz="4000" dirty="0">
                    <a:solidFill>
                      <a:schemeClr val="tx2"/>
                    </a:solidFill>
                  </a:rPr>
                  <a:t>8,85 ∙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10</a:t>
                </a:r>
                <a:r>
                  <a:rPr lang="ru-RU" sz="4000" baseline="30000" dirty="0" smtClean="0">
                    <a:solidFill>
                      <a:schemeClr val="tx2"/>
                    </a:solidFill>
                  </a:rPr>
                  <a:t>-12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Кл</a:t>
                </a:r>
                <a:r>
                  <a:rPr lang="ru-RU" sz="4000" baseline="30000" dirty="0" smtClean="0">
                    <a:solidFill>
                      <a:schemeClr val="tx2"/>
                    </a:solidFill>
                  </a:rPr>
                  <a:t>2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/ (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Н</a:t>
                </a:r>
                <a:r>
                  <a:rPr lang="ru-RU" sz="4000" dirty="0">
                    <a:solidFill>
                      <a:schemeClr val="tx2"/>
                    </a:solidFill>
                  </a:rPr>
                  <a:t>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∙</a:t>
                </a:r>
                <a:r>
                  <a:rPr lang="ru-RU" sz="4000" dirty="0">
                    <a:solidFill>
                      <a:schemeClr val="tx2"/>
                    </a:solidFill>
                  </a:rPr>
                  <a:t>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м</a:t>
                </a:r>
                <a:r>
                  <a:rPr lang="ru-RU" sz="4000" baseline="30000" dirty="0" smtClean="0">
                    <a:solidFill>
                      <a:schemeClr val="tx2"/>
                    </a:solidFill>
                  </a:rPr>
                  <a:t>2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)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–   электрическая постоянная</a:t>
                </a:r>
                <a:endParaRPr lang="ru-RU" sz="4000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280" y="1330896"/>
                <a:ext cx="11449272" cy="5547609"/>
              </a:xfrm>
              <a:blipFill rotWithShape="1">
                <a:blip r:embed="rId2"/>
                <a:stretch>
                  <a:fillRect l="-2662" t="-2747" r="-3142"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6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5" y="35986"/>
            <a:ext cx="12037106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70272" y="178768"/>
            <a:ext cx="11449272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08332" eaLnBrk="1" hangingPunct="1">
              <a:defRPr>
                <a:latin typeface="+mn-lt"/>
                <a:ea typeface="+mn-ea"/>
                <a:cs typeface="+mn-cs"/>
              </a:defRPr>
            </a:lvl2pPr>
            <a:lvl3pPr marL="1616664" eaLnBrk="1" hangingPunct="1">
              <a:defRPr>
                <a:latin typeface="+mn-lt"/>
                <a:ea typeface="+mn-ea"/>
                <a:cs typeface="+mn-cs"/>
              </a:defRPr>
            </a:lvl3pPr>
            <a:lvl4pPr marL="2424991" eaLnBrk="1" hangingPunct="1">
              <a:defRPr>
                <a:latin typeface="+mn-lt"/>
                <a:ea typeface="+mn-ea"/>
                <a:cs typeface="+mn-cs"/>
              </a:defRPr>
            </a:lvl4pPr>
            <a:lvl5pPr marL="3233325" eaLnBrk="1" hangingPunct="1">
              <a:defRPr>
                <a:latin typeface="+mn-lt"/>
                <a:ea typeface="+mn-ea"/>
                <a:cs typeface="+mn-cs"/>
              </a:defRPr>
            </a:lvl5pPr>
            <a:lvl6pPr marL="4041658" eaLnBrk="1" hangingPunct="1">
              <a:defRPr>
                <a:latin typeface="+mn-lt"/>
                <a:ea typeface="+mn-ea"/>
                <a:cs typeface="+mn-cs"/>
              </a:defRPr>
            </a:lvl6pPr>
            <a:lvl7pPr marL="4849988" eaLnBrk="1" hangingPunct="1">
              <a:defRPr>
                <a:latin typeface="+mn-lt"/>
                <a:ea typeface="+mn-ea"/>
                <a:cs typeface="+mn-cs"/>
              </a:defRPr>
            </a:lvl7pPr>
            <a:lvl8pPr marL="5658318" eaLnBrk="1" hangingPunct="1">
              <a:defRPr>
                <a:latin typeface="+mn-lt"/>
                <a:ea typeface="+mn-ea"/>
                <a:cs typeface="+mn-cs"/>
              </a:defRPr>
            </a:lvl8pPr>
            <a:lvl9pPr marL="6466652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2"/>
                </a:solidFill>
              </a:rPr>
              <a:t>   Задача № 1</a:t>
            </a:r>
          </a:p>
          <a:p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Из нейтрального тела изъято 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5 ∙ 10</a:t>
            </a:r>
            <a:r>
              <a:rPr lang="ru-RU" sz="3600" baseline="30000" dirty="0" smtClean="0">
                <a:solidFill>
                  <a:schemeClr val="tx2"/>
                </a:solidFill>
              </a:rPr>
              <a:t>19</a:t>
            </a:r>
            <a:r>
              <a:rPr lang="ru-RU" sz="3600" dirty="0" smtClean="0">
                <a:solidFill>
                  <a:schemeClr val="tx2"/>
                </a:solidFill>
              </a:rPr>
              <a:t> электронов.  Определите заряд тела (Кл).  ℮=1,6 ∙ 10</a:t>
            </a:r>
            <a:r>
              <a:rPr lang="ru-RU" sz="3600" baseline="30000" dirty="0" smtClean="0">
                <a:solidFill>
                  <a:schemeClr val="tx2"/>
                </a:solidFill>
              </a:rPr>
              <a:t>-19 </a:t>
            </a:r>
            <a:r>
              <a:rPr lang="ru-RU" sz="3600" dirty="0" smtClean="0">
                <a:solidFill>
                  <a:schemeClr val="tx2"/>
                </a:solidFill>
              </a:rPr>
              <a:t>Кл.</a:t>
            </a:r>
          </a:p>
        </p:txBody>
      </p:sp>
      <p:pic>
        <p:nvPicPr>
          <p:cNvPr id="6" name="Picture 3" descr="C:\Users\zxccc\Desktop\atom-transpara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14167" r="16211" b="13716"/>
          <a:stretch/>
        </p:blipFill>
        <p:spPr bwMode="auto">
          <a:xfrm>
            <a:off x="10383907" y="322784"/>
            <a:ext cx="1413164" cy="12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0048" y="3385155"/>
                <a:ext cx="23804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N = 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19</m:t>
                        </m:r>
                      </m:sup>
                    </m:sSup>
                  </m:oMath>
                </a14:m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48" y="3385155"/>
                <a:ext cx="238046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949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1472" y="4139208"/>
                <a:ext cx="36102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e = 1,6*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2" y="4139208"/>
                <a:ext cx="3610219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059" t="-14151" r="-421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66416" y="521990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q 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07087" y="2743540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74328" y="5004465"/>
            <a:ext cx="35273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7927" y="2540248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5157" y="254024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8652" y="338515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q = N*e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3101" y="43826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q =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2928" y="4462373"/>
                <a:ext cx="44274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*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1,6*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−19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=</m:t>
                    </m:r>
                  </m:oMath>
                </a14:m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928" y="4462373"/>
                <a:ext cx="442743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270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5994908" y="4546235"/>
            <a:ext cx="1049422" cy="4308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273110" y="4546235"/>
            <a:ext cx="1070170" cy="4308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36966" y="4428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85216" y="438224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Кл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3110" y="5856172"/>
            <a:ext cx="2756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Ответ: 8 Кл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47713" y="3294301"/>
            <a:ext cx="2363898" cy="8449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1093</Words>
  <Application>Microsoft Office PowerPoint</Application>
  <PresentationFormat>Произвольный</PresentationFormat>
  <Paragraphs>140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Презентация PowerPoint</vt:lpstr>
      <vt:lpstr>Электрический заряд</vt:lpstr>
      <vt:lpstr>Презентация PowerPoint</vt:lpstr>
      <vt:lpstr>Закон сохранения электрического заряда</vt:lpstr>
      <vt:lpstr>Делимость электрического заряда</vt:lpstr>
      <vt:lpstr>Закон кулона</vt:lpstr>
      <vt:lpstr>Коэффициент пропорциональности </vt:lpstr>
      <vt:lpstr>Коэффициент пропорциональности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единицы измерения</vt:lpstr>
      <vt:lpstr>Презентация PowerPoint</vt:lpstr>
      <vt:lpstr>Вывод единицы измерения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34</cp:revision>
  <dcterms:created xsi:type="dcterms:W3CDTF">2020-07-29T06:11:03Z</dcterms:created>
  <dcterms:modified xsi:type="dcterms:W3CDTF">2020-09-08T08:25:28Z</dcterms:modified>
</cp:coreProperties>
</file>