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mp4" ContentType="video/unknown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3" r:id="rId3"/>
  </p:sldMasterIdLst>
  <p:notesMasterIdLst>
    <p:notesMasterId r:id="rId16"/>
  </p:notesMasterIdLst>
  <p:sldIdLst>
    <p:sldId id="256" r:id="rId4"/>
    <p:sldId id="264" r:id="rId5"/>
    <p:sldId id="257" r:id="rId6"/>
    <p:sldId id="265" r:id="rId7"/>
    <p:sldId id="258" r:id="rId8"/>
    <p:sldId id="266" r:id="rId9"/>
    <p:sldId id="259" r:id="rId10"/>
    <p:sldId id="260" r:id="rId11"/>
    <p:sldId id="267" r:id="rId12"/>
    <p:sldId id="261" r:id="rId13"/>
    <p:sldId id="262" r:id="rId14"/>
    <p:sldId id="263" r:id="rId15"/>
  </p:sldIdLst>
  <p:sldSz cx="12061825" cy="7126288"/>
  <p:notesSz cx="6858000" cy="9144000"/>
  <p:defaultTextStyle>
    <a:defPPr>
      <a:defRPr lang="ru-RU"/>
    </a:defPPr>
    <a:lvl1pPr marL="0" algn="l" defTabSz="1096301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1pPr>
    <a:lvl2pPr marL="548152" algn="l" defTabSz="1096301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2pPr>
    <a:lvl3pPr marL="1096301" algn="l" defTabSz="1096301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3pPr>
    <a:lvl4pPr marL="1644454" algn="l" defTabSz="1096301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4pPr>
    <a:lvl5pPr marL="2192605" algn="l" defTabSz="1096301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5pPr>
    <a:lvl6pPr marL="2740756" algn="l" defTabSz="1096301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6pPr>
    <a:lvl7pPr marL="3288906" algn="l" defTabSz="1096301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7pPr>
    <a:lvl8pPr marL="3837059" algn="l" defTabSz="1096301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8pPr>
    <a:lvl9pPr marL="4385209" algn="l" defTabSz="1096301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7" d="100"/>
          <a:sy n="67" d="100"/>
        </p:scale>
        <p:origin x="-864" y="-114"/>
      </p:cViewPr>
      <p:guideLst>
        <p:guide orient="horz" pos="2245"/>
        <p:guide pos="3799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10" Type="http://schemas.openxmlformats.org/officeDocument/2006/relationships/slide" Target="slides/slide7.xml"/><Relationship Id="rId19" Type="http://schemas.openxmlformats.org/officeDocument/2006/relationships/theme" Target="theme/theme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B3FAF80-F1D6-479C-B80F-66FC296C2EDE}" type="datetimeFigureOut">
              <a:rPr lang="ru-RU" smtClean="0"/>
              <a:t>05.09.2020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528638" y="685800"/>
            <a:ext cx="58007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06CC7B3-05A9-44CB-9382-7567EA9CE87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092031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6CC7B3-05A9-44CB-9382-7567EA9CE87B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4284914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04637" y="2213771"/>
            <a:ext cx="10252551" cy="152753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09274" y="4038230"/>
            <a:ext cx="8443278" cy="182116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54815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9630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6444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1926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74075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2889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83705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3852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44823" y="285385"/>
            <a:ext cx="2713911" cy="6080439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3091" y="285385"/>
            <a:ext cx="7940701" cy="608043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04638" y="2213799"/>
            <a:ext cx="10252551" cy="152753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09274" y="4038234"/>
            <a:ext cx="8443278" cy="182116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4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0935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6404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1871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7340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280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827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3744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8B034-DF2A-4055-9268-D93B64ED86D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05.09.2020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1C11C-0F28-4CAA-8C07-837077B8CF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603674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8B034-DF2A-4055-9268-D93B64ED86D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05.09.2020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1C11C-0F28-4CAA-8C07-837077B8CF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830191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52801" y="4579317"/>
            <a:ext cx="10252551" cy="141536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52801" y="3020432"/>
            <a:ext cx="10252551" cy="1558875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4678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0935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6404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1871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7340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2808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18276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3744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8B034-DF2A-4055-9268-D93B64ED86D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05.09.2020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1C11C-0F28-4CAA-8C07-837077B8CF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191776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03091" y="1662831"/>
            <a:ext cx="5327306" cy="470302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31428" y="1662831"/>
            <a:ext cx="5327306" cy="470302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8B034-DF2A-4055-9268-D93B64ED86D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05.09.2020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1C11C-0F28-4CAA-8C07-837077B8CF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463436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3092" y="1595167"/>
            <a:ext cx="5329401" cy="66479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4678" indent="0">
              <a:buNone/>
              <a:defRPr sz="2000" b="1"/>
            </a:lvl2pPr>
            <a:lvl3pPr marL="909359" indent="0">
              <a:buNone/>
              <a:defRPr sz="1800" b="1"/>
            </a:lvl3pPr>
            <a:lvl4pPr marL="1364041" indent="0">
              <a:buNone/>
              <a:defRPr sz="1600" b="1"/>
            </a:lvl4pPr>
            <a:lvl5pPr marL="1818719" indent="0">
              <a:buNone/>
              <a:defRPr sz="1600" b="1"/>
            </a:lvl5pPr>
            <a:lvl6pPr marL="2273401" indent="0">
              <a:buNone/>
              <a:defRPr sz="1600" b="1"/>
            </a:lvl6pPr>
            <a:lvl7pPr marL="2728083" indent="0">
              <a:buNone/>
              <a:defRPr sz="1600" b="1"/>
            </a:lvl7pPr>
            <a:lvl8pPr marL="3182765" indent="0">
              <a:buNone/>
              <a:defRPr sz="1600" b="1"/>
            </a:lvl8pPr>
            <a:lvl9pPr marL="3637441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3092" y="2259963"/>
            <a:ext cx="5329401" cy="410586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27240" y="1595167"/>
            <a:ext cx="5331494" cy="66479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4678" indent="0">
              <a:buNone/>
              <a:defRPr sz="2000" b="1"/>
            </a:lvl2pPr>
            <a:lvl3pPr marL="909359" indent="0">
              <a:buNone/>
              <a:defRPr sz="1800" b="1"/>
            </a:lvl3pPr>
            <a:lvl4pPr marL="1364041" indent="0">
              <a:buNone/>
              <a:defRPr sz="1600" b="1"/>
            </a:lvl4pPr>
            <a:lvl5pPr marL="1818719" indent="0">
              <a:buNone/>
              <a:defRPr sz="1600" b="1"/>
            </a:lvl5pPr>
            <a:lvl6pPr marL="2273401" indent="0">
              <a:buNone/>
              <a:defRPr sz="1600" b="1"/>
            </a:lvl6pPr>
            <a:lvl7pPr marL="2728083" indent="0">
              <a:buNone/>
              <a:defRPr sz="1600" b="1"/>
            </a:lvl7pPr>
            <a:lvl8pPr marL="3182765" indent="0">
              <a:buNone/>
              <a:defRPr sz="1600" b="1"/>
            </a:lvl8pPr>
            <a:lvl9pPr marL="3637441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27240" y="2259963"/>
            <a:ext cx="5331494" cy="410586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8B034-DF2A-4055-9268-D93B64ED86D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05.09.2020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1C11C-0F28-4CAA-8C07-837077B8CF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269323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8B034-DF2A-4055-9268-D93B64ED86D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05.09.2020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1C11C-0F28-4CAA-8C07-837077B8CF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814444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8B034-DF2A-4055-9268-D93B64ED86D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05.09.2020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1C11C-0F28-4CAA-8C07-837077B8CF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861162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3125" y="283732"/>
            <a:ext cx="3968257" cy="120751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15841" y="283762"/>
            <a:ext cx="6742895" cy="6082089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3125" y="1491272"/>
            <a:ext cx="3968257" cy="4874579"/>
          </a:xfrm>
        </p:spPr>
        <p:txBody>
          <a:bodyPr/>
          <a:lstStyle>
            <a:lvl1pPr marL="0" indent="0">
              <a:buNone/>
              <a:defRPr sz="1400"/>
            </a:lvl1pPr>
            <a:lvl2pPr marL="454678" indent="0">
              <a:buNone/>
              <a:defRPr sz="1200"/>
            </a:lvl2pPr>
            <a:lvl3pPr marL="909359" indent="0">
              <a:buNone/>
              <a:defRPr sz="1000"/>
            </a:lvl3pPr>
            <a:lvl4pPr marL="1364041" indent="0">
              <a:buNone/>
              <a:defRPr sz="800"/>
            </a:lvl4pPr>
            <a:lvl5pPr marL="1818719" indent="0">
              <a:buNone/>
              <a:defRPr sz="800"/>
            </a:lvl5pPr>
            <a:lvl6pPr marL="2273401" indent="0">
              <a:buNone/>
              <a:defRPr sz="800"/>
            </a:lvl6pPr>
            <a:lvl7pPr marL="2728083" indent="0">
              <a:buNone/>
              <a:defRPr sz="800"/>
            </a:lvl7pPr>
            <a:lvl8pPr marL="3182765" indent="0">
              <a:buNone/>
              <a:defRPr sz="800"/>
            </a:lvl8pPr>
            <a:lvl9pPr marL="3637441" indent="0">
              <a:buNone/>
              <a:defRPr sz="8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8B034-DF2A-4055-9268-D93B64ED86D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05.09.2020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1C11C-0F28-4CAA-8C07-837077B8CF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88988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64215" y="4988412"/>
            <a:ext cx="7237095" cy="58890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64215" y="636749"/>
            <a:ext cx="7237095" cy="4275773"/>
          </a:xfrm>
        </p:spPr>
        <p:txBody>
          <a:bodyPr/>
          <a:lstStyle>
            <a:lvl1pPr marL="0" indent="0">
              <a:buNone/>
              <a:defRPr sz="3200"/>
            </a:lvl1pPr>
            <a:lvl2pPr marL="454678" indent="0">
              <a:buNone/>
              <a:defRPr sz="2800"/>
            </a:lvl2pPr>
            <a:lvl3pPr marL="909359" indent="0">
              <a:buNone/>
              <a:defRPr sz="2400"/>
            </a:lvl3pPr>
            <a:lvl4pPr marL="1364041" indent="0">
              <a:buNone/>
              <a:defRPr sz="2000"/>
            </a:lvl4pPr>
            <a:lvl5pPr marL="1818719" indent="0">
              <a:buNone/>
              <a:defRPr sz="2000"/>
            </a:lvl5pPr>
            <a:lvl6pPr marL="2273401" indent="0">
              <a:buNone/>
              <a:defRPr sz="2000"/>
            </a:lvl6pPr>
            <a:lvl7pPr marL="2728083" indent="0">
              <a:buNone/>
              <a:defRPr sz="2000"/>
            </a:lvl7pPr>
            <a:lvl8pPr marL="3182765" indent="0">
              <a:buNone/>
              <a:defRPr sz="2000"/>
            </a:lvl8pPr>
            <a:lvl9pPr marL="3637441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64215" y="5577316"/>
            <a:ext cx="7237095" cy="836349"/>
          </a:xfrm>
        </p:spPr>
        <p:txBody>
          <a:bodyPr/>
          <a:lstStyle>
            <a:lvl1pPr marL="0" indent="0">
              <a:buNone/>
              <a:defRPr sz="1400"/>
            </a:lvl1pPr>
            <a:lvl2pPr marL="454678" indent="0">
              <a:buNone/>
              <a:defRPr sz="1200"/>
            </a:lvl2pPr>
            <a:lvl3pPr marL="909359" indent="0">
              <a:buNone/>
              <a:defRPr sz="1000"/>
            </a:lvl3pPr>
            <a:lvl4pPr marL="1364041" indent="0">
              <a:buNone/>
              <a:defRPr sz="800"/>
            </a:lvl4pPr>
            <a:lvl5pPr marL="1818719" indent="0">
              <a:buNone/>
              <a:defRPr sz="800"/>
            </a:lvl5pPr>
            <a:lvl6pPr marL="2273401" indent="0">
              <a:buNone/>
              <a:defRPr sz="800"/>
            </a:lvl6pPr>
            <a:lvl7pPr marL="2728083" indent="0">
              <a:buNone/>
              <a:defRPr sz="800"/>
            </a:lvl7pPr>
            <a:lvl8pPr marL="3182765" indent="0">
              <a:buNone/>
              <a:defRPr sz="800"/>
            </a:lvl8pPr>
            <a:lvl9pPr marL="3637441" indent="0">
              <a:buNone/>
              <a:defRPr sz="8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8B034-DF2A-4055-9268-D93B64ED86D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05.09.2020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1C11C-0F28-4CAA-8C07-837077B8CF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544198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8B034-DF2A-4055-9268-D93B64ED86D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05.09.2020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1C11C-0F28-4CAA-8C07-837077B8CF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945666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44841" y="285412"/>
            <a:ext cx="2713911" cy="6080439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3099" y="285412"/>
            <a:ext cx="7940701" cy="608043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8B034-DF2A-4055-9268-D93B64ED86D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05.09.2020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1C11C-0F28-4CAA-8C07-837077B8CF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335298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04674" y="290944"/>
            <a:ext cx="10252553" cy="84954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04638" y="1451653"/>
            <a:ext cx="3292878" cy="35407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384474" y="1451653"/>
            <a:ext cx="3292878" cy="35407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864309" y="1451653"/>
            <a:ext cx="3292878" cy="35407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04638" y="5175424"/>
            <a:ext cx="3292878" cy="996362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7296" indent="-127296">
              <a:buFont typeface="Arial" panose="020B0604020202020204" pitchFamily="34" charset="0"/>
              <a:buChar char="•"/>
              <a:defRPr sz="1200"/>
            </a:lvl2pPr>
            <a:lvl3pPr marL="254592" indent="-127296">
              <a:defRPr sz="1200"/>
            </a:lvl3pPr>
            <a:lvl4pPr marL="445540" indent="-190941">
              <a:defRPr sz="1200"/>
            </a:lvl4pPr>
            <a:lvl5pPr marL="636479" indent="-190941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384474" y="5175424"/>
            <a:ext cx="3292878" cy="996362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7296" indent="-127296">
              <a:buFont typeface="Arial" panose="020B0604020202020204" pitchFamily="34" charset="0"/>
              <a:buChar char="•"/>
              <a:defRPr sz="1200"/>
            </a:lvl2pPr>
            <a:lvl3pPr marL="254592" indent="-127296">
              <a:defRPr sz="1200"/>
            </a:lvl3pPr>
            <a:lvl4pPr marL="445540" indent="-190941">
              <a:defRPr sz="1200"/>
            </a:lvl4pPr>
            <a:lvl5pPr marL="636479" indent="-190941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864309" y="5175424"/>
            <a:ext cx="3292878" cy="996362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7296" indent="-127296">
              <a:buFont typeface="Arial" panose="020B0604020202020204" pitchFamily="34" charset="0"/>
              <a:buChar char="•"/>
              <a:defRPr sz="1200"/>
            </a:lvl2pPr>
            <a:lvl3pPr marL="254592" indent="-127296">
              <a:defRPr sz="1200"/>
            </a:lvl3pPr>
            <a:lvl4pPr marL="445540" indent="-190941">
              <a:defRPr sz="1200"/>
            </a:lvl4pPr>
            <a:lvl5pPr marL="636479" indent="-190941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04674" y="969977"/>
            <a:ext cx="10252553" cy="42229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4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2849655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04638" y="2209163"/>
            <a:ext cx="10252551" cy="3278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09274" y="3990721"/>
            <a:ext cx="8443278" cy="3837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01021" y="6627454"/>
            <a:ext cx="3859784" cy="338554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3091" y="6627454"/>
            <a:ext cx="2774220" cy="338554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0D482E-E893-4824-BFFD-DB4EBF2D369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05.09.2020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684514" y="6627454"/>
            <a:ext cx="2774220" cy="338554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96917E-EB90-4619-B290-CF2D0F8DE7B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35215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29165" y="224949"/>
            <a:ext cx="10803500" cy="553998"/>
          </a:xfrm>
        </p:spPr>
        <p:txBody>
          <a:bodyPr lIns="0" tIns="0" rIns="0" bIns="0"/>
          <a:lstStyle>
            <a:lvl1pPr>
              <a:defRPr sz="36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291397" y="1715500"/>
            <a:ext cx="9479033" cy="661720"/>
          </a:xfrm>
        </p:spPr>
        <p:txBody>
          <a:bodyPr lIns="0" tIns="0" rIns="0" bIns="0"/>
          <a:lstStyle>
            <a:lvl1pPr>
              <a:defRPr sz="4300" b="1" i="1">
                <a:solidFill>
                  <a:srgbClr val="2365C7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01021" y="6627454"/>
            <a:ext cx="3859784" cy="338554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3091" y="6627454"/>
            <a:ext cx="2774220" cy="338554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0D482E-E893-4824-BFFD-DB4EBF2D369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05.09.2020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684514" y="6627454"/>
            <a:ext cx="2774220" cy="338554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96917E-EB90-4619-B290-CF2D0F8DE7B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2113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29165" y="224949"/>
            <a:ext cx="10803500" cy="553998"/>
          </a:xfrm>
        </p:spPr>
        <p:txBody>
          <a:bodyPr lIns="0" tIns="0" rIns="0" bIns="0"/>
          <a:lstStyle>
            <a:lvl1pPr>
              <a:defRPr sz="36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3093" y="1639046"/>
            <a:ext cx="5246894" cy="3837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11841" y="1639046"/>
            <a:ext cx="5246894" cy="3837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>
          <a:xfrm>
            <a:off x="4101021" y="6627454"/>
            <a:ext cx="3859784" cy="338554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>
          <a:xfrm>
            <a:off x="603091" y="6627454"/>
            <a:ext cx="2774220" cy="338554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0D482E-E893-4824-BFFD-DB4EBF2D369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05.09.2020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>
          <a:xfrm>
            <a:off x="8684514" y="6627454"/>
            <a:ext cx="2774220" cy="338554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96917E-EB90-4619-B290-CF2D0F8DE7B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38021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29165" y="224949"/>
            <a:ext cx="10803500" cy="553998"/>
          </a:xfrm>
        </p:spPr>
        <p:txBody>
          <a:bodyPr lIns="0" tIns="0" rIns="0" bIns="0"/>
          <a:lstStyle>
            <a:lvl1pPr>
              <a:defRPr sz="36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>
          <a:xfrm>
            <a:off x="4101021" y="6627454"/>
            <a:ext cx="3859784" cy="338554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>
          <a:xfrm>
            <a:off x="603091" y="6627454"/>
            <a:ext cx="2774220" cy="338554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0D482E-E893-4824-BFFD-DB4EBF2D369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05.09.2020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>
          <a:xfrm>
            <a:off x="8684514" y="6627454"/>
            <a:ext cx="2774220" cy="338554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96917E-EB90-4619-B290-CF2D0F8DE7B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161280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Пустой слайд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39847" y="156288"/>
            <a:ext cx="11821385" cy="94273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910308"/>
            <a:endParaRPr sz="1800">
              <a:solidFill>
                <a:prstClr val="black"/>
              </a:solidFill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0997799" y="350008"/>
            <a:ext cx="528699" cy="555039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4" y="0"/>
                </a:moveTo>
                <a:lnTo>
                  <a:pt x="0" y="0"/>
                </a:lnTo>
                <a:lnTo>
                  <a:pt x="0" y="252464"/>
                </a:lnTo>
                <a:lnTo>
                  <a:pt x="252464" y="252464"/>
                </a:lnTo>
                <a:lnTo>
                  <a:pt x="2524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defTabSz="910308"/>
            <a:endParaRPr sz="1800">
              <a:solidFill>
                <a:prstClr val="black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>
          <a:xfrm>
            <a:off x="4101021" y="6627454"/>
            <a:ext cx="3859784" cy="338554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>
          <a:xfrm>
            <a:off x="603091" y="6627454"/>
            <a:ext cx="2774220" cy="338554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0D482E-E893-4824-BFFD-DB4EBF2D369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05.09.2020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>
          <a:xfrm>
            <a:off x="8684514" y="6627454"/>
            <a:ext cx="2774220" cy="338554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96917E-EB90-4619-B290-CF2D0F8DE7B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16834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52801" y="4579300"/>
            <a:ext cx="10252551" cy="1415360"/>
          </a:xfrm>
        </p:spPr>
        <p:txBody>
          <a:bodyPr anchor="t"/>
          <a:lstStyle>
            <a:lvl1pPr algn="l">
              <a:defRPr sz="48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52801" y="3020427"/>
            <a:ext cx="10252551" cy="1558875"/>
          </a:xfrm>
        </p:spPr>
        <p:txBody>
          <a:bodyPr anchor="b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548152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2pPr>
            <a:lvl3pPr marL="1096301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3pPr>
            <a:lvl4pPr marL="1644454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4pPr>
            <a:lvl5pPr marL="2192605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5pPr>
            <a:lvl6pPr marL="2740756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6pPr>
            <a:lvl7pPr marL="3288906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7pPr>
            <a:lvl8pPr marL="3837059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8pPr>
            <a:lvl9pPr marL="4385209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3091" y="1662803"/>
            <a:ext cx="5327306" cy="4703021"/>
          </a:xfrm>
        </p:spPr>
        <p:txBody>
          <a:bodyPr/>
          <a:lstStyle>
            <a:lvl1pPr>
              <a:defRPr sz="3400"/>
            </a:lvl1pPr>
            <a:lvl2pPr>
              <a:defRPr sz="2900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31428" y="1662803"/>
            <a:ext cx="5327306" cy="4703021"/>
          </a:xfrm>
        </p:spPr>
        <p:txBody>
          <a:bodyPr/>
          <a:lstStyle>
            <a:lvl1pPr>
              <a:defRPr sz="3400"/>
            </a:lvl1pPr>
            <a:lvl2pPr>
              <a:defRPr sz="2900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3091" y="1595167"/>
            <a:ext cx="5329401" cy="664790"/>
          </a:xfrm>
        </p:spPr>
        <p:txBody>
          <a:bodyPr anchor="b"/>
          <a:lstStyle>
            <a:lvl1pPr marL="0" indent="0">
              <a:buNone/>
              <a:defRPr sz="2900" b="1"/>
            </a:lvl1pPr>
            <a:lvl2pPr marL="548152" indent="0">
              <a:buNone/>
              <a:defRPr sz="2400" b="1"/>
            </a:lvl2pPr>
            <a:lvl3pPr marL="1096301" indent="0">
              <a:buNone/>
              <a:defRPr sz="2200" b="1"/>
            </a:lvl3pPr>
            <a:lvl4pPr marL="1644454" indent="0">
              <a:buNone/>
              <a:defRPr sz="1900" b="1"/>
            </a:lvl4pPr>
            <a:lvl5pPr marL="2192605" indent="0">
              <a:buNone/>
              <a:defRPr sz="1900" b="1"/>
            </a:lvl5pPr>
            <a:lvl6pPr marL="2740756" indent="0">
              <a:buNone/>
              <a:defRPr sz="1900" b="1"/>
            </a:lvl6pPr>
            <a:lvl7pPr marL="3288906" indent="0">
              <a:buNone/>
              <a:defRPr sz="1900" b="1"/>
            </a:lvl7pPr>
            <a:lvl8pPr marL="3837059" indent="0">
              <a:buNone/>
              <a:defRPr sz="1900" b="1"/>
            </a:lvl8pPr>
            <a:lvl9pPr marL="4385209" indent="0">
              <a:buNone/>
              <a:defRPr sz="19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3091" y="2259957"/>
            <a:ext cx="5329401" cy="4105864"/>
          </a:xfrm>
        </p:spPr>
        <p:txBody>
          <a:bodyPr/>
          <a:lstStyle>
            <a:lvl1pPr>
              <a:defRPr sz="2900"/>
            </a:lvl1pPr>
            <a:lvl2pPr>
              <a:defRPr sz="2400"/>
            </a:lvl2pPr>
            <a:lvl3pPr>
              <a:defRPr sz="22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27240" y="1595167"/>
            <a:ext cx="5331494" cy="664790"/>
          </a:xfrm>
        </p:spPr>
        <p:txBody>
          <a:bodyPr anchor="b"/>
          <a:lstStyle>
            <a:lvl1pPr marL="0" indent="0">
              <a:buNone/>
              <a:defRPr sz="2900" b="1"/>
            </a:lvl1pPr>
            <a:lvl2pPr marL="548152" indent="0">
              <a:buNone/>
              <a:defRPr sz="2400" b="1"/>
            </a:lvl2pPr>
            <a:lvl3pPr marL="1096301" indent="0">
              <a:buNone/>
              <a:defRPr sz="2200" b="1"/>
            </a:lvl3pPr>
            <a:lvl4pPr marL="1644454" indent="0">
              <a:buNone/>
              <a:defRPr sz="1900" b="1"/>
            </a:lvl4pPr>
            <a:lvl5pPr marL="2192605" indent="0">
              <a:buNone/>
              <a:defRPr sz="1900" b="1"/>
            </a:lvl5pPr>
            <a:lvl6pPr marL="2740756" indent="0">
              <a:buNone/>
              <a:defRPr sz="1900" b="1"/>
            </a:lvl6pPr>
            <a:lvl7pPr marL="3288906" indent="0">
              <a:buNone/>
              <a:defRPr sz="1900" b="1"/>
            </a:lvl7pPr>
            <a:lvl8pPr marL="3837059" indent="0">
              <a:buNone/>
              <a:defRPr sz="1900" b="1"/>
            </a:lvl8pPr>
            <a:lvl9pPr marL="4385209" indent="0">
              <a:buNone/>
              <a:defRPr sz="19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27240" y="2259957"/>
            <a:ext cx="5331494" cy="4105864"/>
          </a:xfrm>
        </p:spPr>
        <p:txBody>
          <a:bodyPr/>
          <a:lstStyle>
            <a:lvl1pPr>
              <a:defRPr sz="2900"/>
            </a:lvl1pPr>
            <a:lvl2pPr>
              <a:defRPr sz="2400"/>
            </a:lvl2pPr>
            <a:lvl3pPr>
              <a:defRPr sz="22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05.09.2020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05.09.2020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05.09.2020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3095" y="283732"/>
            <a:ext cx="3968257" cy="1207510"/>
          </a:xfrm>
        </p:spPr>
        <p:txBody>
          <a:bodyPr anchor="b"/>
          <a:lstStyle>
            <a:lvl1pPr algn="l">
              <a:defRPr sz="24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15840" y="283735"/>
            <a:ext cx="6742895" cy="6082089"/>
          </a:xfrm>
        </p:spPr>
        <p:txBody>
          <a:bodyPr/>
          <a:lstStyle>
            <a:lvl1pPr>
              <a:defRPr sz="3800"/>
            </a:lvl1pPr>
            <a:lvl2pPr>
              <a:defRPr sz="3400"/>
            </a:lvl2pPr>
            <a:lvl3pPr>
              <a:defRPr sz="29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3095" y="1491245"/>
            <a:ext cx="3968257" cy="4874579"/>
          </a:xfrm>
        </p:spPr>
        <p:txBody>
          <a:bodyPr/>
          <a:lstStyle>
            <a:lvl1pPr marL="0" indent="0">
              <a:buNone/>
              <a:defRPr sz="1700"/>
            </a:lvl1pPr>
            <a:lvl2pPr marL="548152" indent="0">
              <a:buNone/>
              <a:defRPr sz="1400"/>
            </a:lvl2pPr>
            <a:lvl3pPr marL="1096301" indent="0">
              <a:buNone/>
              <a:defRPr sz="1200"/>
            </a:lvl3pPr>
            <a:lvl4pPr marL="1644454" indent="0">
              <a:buNone/>
              <a:defRPr sz="1100"/>
            </a:lvl4pPr>
            <a:lvl5pPr marL="2192605" indent="0">
              <a:buNone/>
              <a:defRPr sz="1100"/>
            </a:lvl5pPr>
            <a:lvl6pPr marL="2740756" indent="0">
              <a:buNone/>
              <a:defRPr sz="1100"/>
            </a:lvl6pPr>
            <a:lvl7pPr marL="3288906" indent="0">
              <a:buNone/>
              <a:defRPr sz="1100"/>
            </a:lvl7pPr>
            <a:lvl8pPr marL="3837059" indent="0">
              <a:buNone/>
              <a:defRPr sz="1100"/>
            </a:lvl8pPr>
            <a:lvl9pPr marL="4385209" indent="0">
              <a:buNone/>
              <a:defRPr sz="11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64202" y="4988404"/>
            <a:ext cx="7237095" cy="588909"/>
          </a:xfrm>
        </p:spPr>
        <p:txBody>
          <a:bodyPr anchor="b"/>
          <a:lstStyle>
            <a:lvl1pPr algn="l">
              <a:defRPr sz="24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64202" y="636749"/>
            <a:ext cx="7237095" cy="4275773"/>
          </a:xfrm>
        </p:spPr>
        <p:txBody>
          <a:bodyPr/>
          <a:lstStyle>
            <a:lvl1pPr marL="0" indent="0">
              <a:buNone/>
              <a:defRPr sz="3800"/>
            </a:lvl1pPr>
            <a:lvl2pPr marL="548152" indent="0">
              <a:buNone/>
              <a:defRPr sz="3400"/>
            </a:lvl2pPr>
            <a:lvl3pPr marL="1096301" indent="0">
              <a:buNone/>
              <a:defRPr sz="2900"/>
            </a:lvl3pPr>
            <a:lvl4pPr marL="1644454" indent="0">
              <a:buNone/>
              <a:defRPr sz="2400"/>
            </a:lvl4pPr>
            <a:lvl5pPr marL="2192605" indent="0">
              <a:buNone/>
              <a:defRPr sz="2400"/>
            </a:lvl5pPr>
            <a:lvl6pPr marL="2740756" indent="0">
              <a:buNone/>
              <a:defRPr sz="2400"/>
            </a:lvl6pPr>
            <a:lvl7pPr marL="3288906" indent="0">
              <a:buNone/>
              <a:defRPr sz="2400"/>
            </a:lvl7pPr>
            <a:lvl8pPr marL="3837059" indent="0">
              <a:buNone/>
              <a:defRPr sz="2400"/>
            </a:lvl8pPr>
            <a:lvl9pPr marL="4385209" indent="0">
              <a:buNone/>
              <a:defRPr sz="24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64202" y="5577310"/>
            <a:ext cx="7237095" cy="836349"/>
          </a:xfrm>
        </p:spPr>
        <p:txBody>
          <a:bodyPr/>
          <a:lstStyle>
            <a:lvl1pPr marL="0" indent="0">
              <a:buNone/>
              <a:defRPr sz="1700"/>
            </a:lvl1pPr>
            <a:lvl2pPr marL="548152" indent="0">
              <a:buNone/>
              <a:defRPr sz="1400"/>
            </a:lvl2pPr>
            <a:lvl3pPr marL="1096301" indent="0">
              <a:buNone/>
              <a:defRPr sz="1200"/>
            </a:lvl3pPr>
            <a:lvl4pPr marL="1644454" indent="0">
              <a:buNone/>
              <a:defRPr sz="1100"/>
            </a:lvl4pPr>
            <a:lvl5pPr marL="2192605" indent="0">
              <a:buNone/>
              <a:defRPr sz="1100"/>
            </a:lvl5pPr>
            <a:lvl6pPr marL="2740756" indent="0">
              <a:buNone/>
              <a:defRPr sz="1100"/>
            </a:lvl6pPr>
            <a:lvl7pPr marL="3288906" indent="0">
              <a:buNone/>
              <a:defRPr sz="1100"/>
            </a:lvl7pPr>
            <a:lvl8pPr marL="3837059" indent="0">
              <a:buNone/>
              <a:defRPr sz="1100"/>
            </a:lvl8pPr>
            <a:lvl9pPr marL="4385209" indent="0">
              <a:buNone/>
              <a:defRPr sz="11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6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theme" Target="../theme/theme3.xml"/><Relationship Id="rId5" Type="http://schemas.openxmlformats.org/officeDocument/2006/relationships/slideLayout" Target="../slideLayouts/slideLayout28.xml"/><Relationship Id="rId4" Type="http://schemas.openxmlformats.org/officeDocument/2006/relationships/slideLayout" Target="../slideLayouts/slideLayout2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3091" y="285384"/>
            <a:ext cx="10855643" cy="1187715"/>
          </a:xfrm>
          <a:prstGeom prst="rect">
            <a:avLst/>
          </a:prstGeom>
        </p:spPr>
        <p:txBody>
          <a:bodyPr vert="horz" lIns="109631" tIns="54816" rIns="109631" bIns="54816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3091" y="1662803"/>
            <a:ext cx="10855643" cy="4703021"/>
          </a:xfrm>
          <a:prstGeom prst="rect">
            <a:avLst/>
          </a:prstGeom>
        </p:spPr>
        <p:txBody>
          <a:bodyPr vert="horz" lIns="109631" tIns="54816" rIns="109631" bIns="54816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3091" y="6605016"/>
            <a:ext cx="2814426" cy="379409"/>
          </a:xfrm>
          <a:prstGeom prst="rect">
            <a:avLst/>
          </a:prstGeom>
        </p:spPr>
        <p:txBody>
          <a:bodyPr vert="horz" lIns="109631" tIns="54816" rIns="109631" bIns="54816" rtlCol="0" anchor="ctr"/>
          <a:lstStyle>
            <a:lvl1pPr algn="l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05.09.2020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21124" y="6605016"/>
            <a:ext cx="3819578" cy="379409"/>
          </a:xfrm>
          <a:prstGeom prst="rect">
            <a:avLst/>
          </a:prstGeom>
        </p:spPr>
        <p:txBody>
          <a:bodyPr vert="horz" lIns="109631" tIns="54816" rIns="109631" bIns="54816" rtlCol="0" anchor="ctr"/>
          <a:lstStyle>
            <a:lvl1pPr algn="ct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44308" y="6605016"/>
            <a:ext cx="2814426" cy="379409"/>
          </a:xfrm>
          <a:prstGeom prst="rect">
            <a:avLst/>
          </a:prstGeom>
        </p:spPr>
        <p:txBody>
          <a:bodyPr vert="horz" lIns="109631" tIns="54816" rIns="109631" bIns="54816" rtlCol="0" anchor="ctr"/>
          <a:lstStyle>
            <a:lvl1pPr algn="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096301" rtl="0" eaLnBrk="1" latinLnBrk="0" hangingPunct="1">
        <a:spcBef>
          <a:spcPct val="0"/>
        </a:spcBef>
        <a:buNone/>
        <a:defRPr sz="5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11111" indent="-411111" algn="l" defTabSz="1096301" rtl="0" eaLnBrk="1" latinLnBrk="0" hangingPunct="1">
        <a:spcBef>
          <a:spcPct val="20000"/>
        </a:spcBef>
        <a:buFont typeface="Arial" pitchFamily="34" charset="0"/>
        <a:buChar char="•"/>
        <a:defRPr sz="3800" kern="1200">
          <a:solidFill>
            <a:schemeClr val="tx1"/>
          </a:solidFill>
          <a:latin typeface="+mn-lt"/>
          <a:ea typeface="+mn-ea"/>
          <a:cs typeface="+mn-cs"/>
        </a:defRPr>
      </a:lvl1pPr>
      <a:lvl2pPr marL="890745" indent="-342595" algn="l" defTabSz="1096301" rtl="0" eaLnBrk="1" latinLnBrk="0" hangingPunct="1">
        <a:spcBef>
          <a:spcPct val="20000"/>
        </a:spcBef>
        <a:buFont typeface="Arial" pitchFamily="34" charset="0"/>
        <a:buChar char="–"/>
        <a:defRPr sz="3400" kern="1200">
          <a:solidFill>
            <a:schemeClr val="tx1"/>
          </a:solidFill>
          <a:latin typeface="+mn-lt"/>
          <a:ea typeface="+mn-ea"/>
          <a:cs typeface="+mn-cs"/>
        </a:defRPr>
      </a:lvl2pPr>
      <a:lvl3pPr marL="1370377" indent="-274076" algn="l" defTabSz="1096301" rtl="0" eaLnBrk="1" latinLnBrk="0" hangingPunct="1">
        <a:spcBef>
          <a:spcPct val="20000"/>
        </a:spcBef>
        <a:buFont typeface="Arial" pitchFamily="34" charset="0"/>
        <a:buChar char="•"/>
        <a:defRPr sz="2900" kern="1200">
          <a:solidFill>
            <a:schemeClr val="tx1"/>
          </a:solidFill>
          <a:latin typeface="+mn-lt"/>
          <a:ea typeface="+mn-ea"/>
          <a:cs typeface="+mn-cs"/>
        </a:defRPr>
      </a:lvl3pPr>
      <a:lvl4pPr marL="1918529" indent="-274076" algn="l" defTabSz="1096301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66681" indent="-274076" algn="l" defTabSz="1096301" rtl="0" eaLnBrk="1" latinLnBrk="0" hangingPunct="1">
        <a:spcBef>
          <a:spcPct val="20000"/>
        </a:spcBef>
        <a:buFont typeface="Arial" pitchFamily="34" charset="0"/>
        <a:buChar char="»"/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14832" indent="-274076" algn="l" defTabSz="1096301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562983" indent="-274076" algn="l" defTabSz="1096301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111134" indent="-274076" algn="l" defTabSz="1096301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659285" indent="-274076" algn="l" defTabSz="1096301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1096301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548152" algn="l" defTabSz="1096301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1096301" algn="l" defTabSz="1096301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644454" algn="l" defTabSz="1096301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2192605" algn="l" defTabSz="1096301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5pPr>
      <a:lvl6pPr marL="2740756" algn="l" defTabSz="1096301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6pPr>
      <a:lvl7pPr marL="3288906" algn="l" defTabSz="1096301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7pPr>
      <a:lvl8pPr marL="3837059" algn="l" defTabSz="1096301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8pPr>
      <a:lvl9pPr marL="4385209" algn="l" defTabSz="1096301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3092" y="285387"/>
            <a:ext cx="10855643" cy="1187715"/>
          </a:xfrm>
          <a:prstGeom prst="rect">
            <a:avLst/>
          </a:prstGeom>
        </p:spPr>
        <p:txBody>
          <a:bodyPr vert="horz" lIns="90940" tIns="45472" rIns="90940" bIns="45472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3092" y="1662831"/>
            <a:ext cx="10855643" cy="4703021"/>
          </a:xfrm>
          <a:prstGeom prst="rect">
            <a:avLst/>
          </a:prstGeom>
        </p:spPr>
        <p:txBody>
          <a:bodyPr vert="horz" lIns="90940" tIns="45472" rIns="90940" bIns="45472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3091" y="6605044"/>
            <a:ext cx="2814426" cy="379409"/>
          </a:xfrm>
          <a:prstGeom prst="rect">
            <a:avLst/>
          </a:prstGeom>
        </p:spPr>
        <p:txBody>
          <a:bodyPr vert="horz" lIns="90940" tIns="45472" rIns="90940" bIns="45472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09359"/>
            <a:fld id="{8578B034-DF2A-4055-9268-D93B64ED86D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09359"/>
              <a:t>05.09.2020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21124" y="6605044"/>
            <a:ext cx="3819578" cy="379409"/>
          </a:xfrm>
          <a:prstGeom prst="rect">
            <a:avLst/>
          </a:prstGeom>
        </p:spPr>
        <p:txBody>
          <a:bodyPr vert="horz" lIns="90940" tIns="45472" rIns="90940" bIns="45472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09359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44308" y="6605044"/>
            <a:ext cx="2814426" cy="379409"/>
          </a:xfrm>
          <a:prstGeom prst="rect">
            <a:avLst/>
          </a:prstGeom>
        </p:spPr>
        <p:txBody>
          <a:bodyPr vert="horz" lIns="90940" tIns="45472" rIns="90940" bIns="45472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09359"/>
            <a:fld id="{B811C11C-0F28-4CAA-8C07-837077B8CF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09359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46567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ctr" defTabSz="909359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1012" indent="-341012" algn="l" defTabSz="909359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38853" indent="-284174" algn="l" defTabSz="909359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36702" indent="-227337" algn="l" defTabSz="909359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591381" indent="-227337" algn="l" defTabSz="909359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46054" indent="-227337" algn="l" defTabSz="909359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00742" indent="-227337" algn="l" defTabSz="909359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55419" indent="-227337" algn="l" defTabSz="909359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10100" indent="-227337" algn="l" defTabSz="909359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64786" indent="-227337" algn="l" defTabSz="909359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0935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4678" algn="l" defTabSz="90935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09359" algn="l" defTabSz="90935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64041" algn="l" defTabSz="90935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18719" algn="l" defTabSz="90935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73401" algn="l" defTabSz="90935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28083" algn="l" defTabSz="90935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82765" algn="l" defTabSz="90935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37441" algn="l" defTabSz="90935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39839" y="1177530"/>
            <a:ext cx="11821385" cy="5818175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pPr defTabSz="910308"/>
            <a:endParaRPr sz="1800">
              <a:solidFill>
                <a:prstClr val="black"/>
              </a:solidFill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39847" y="156288"/>
            <a:ext cx="11821385" cy="94273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910308"/>
            <a:endParaRPr sz="1800">
              <a:solidFill>
                <a:prstClr val="black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29165" y="224960"/>
            <a:ext cx="10803500" cy="3278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291397" y="1715502"/>
            <a:ext cx="9479033" cy="3837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1">
                <a:solidFill>
                  <a:srgbClr val="2365C7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01021" y="6627457"/>
            <a:ext cx="3859784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0308"/>
            <a:endParaRPr lang="ru-RU" sz="180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3091" y="6627457"/>
            <a:ext cx="277422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0308"/>
            <a:fld id="{880D482E-E893-4824-BFFD-DB4EBF2D3699}" type="datetimeFigureOut">
              <a:rPr lang="ru-RU" sz="1800" smtClean="0">
                <a:solidFill>
                  <a:prstClr val="black">
                    <a:tint val="75000"/>
                  </a:prstClr>
                </a:solidFill>
              </a:rPr>
              <a:pPr defTabSz="910308"/>
              <a:t>05.09.2020</a:t>
            </a:fld>
            <a:endParaRPr lang="ru-RU" sz="180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684514" y="6627457"/>
            <a:ext cx="277422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0308"/>
            <a:fld id="{5C96917E-EB90-4619-B290-CF2D0F8DE7B6}" type="slidenum">
              <a:rPr lang="ru-RU" sz="1800" smtClean="0">
                <a:solidFill>
                  <a:prstClr val="black">
                    <a:tint val="75000"/>
                  </a:prstClr>
                </a:solidFill>
              </a:rPr>
              <a:pPr defTabSz="910308"/>
              <a:t>‹#›</a:t>
            </a:fld>
            <a:endParaRPr lang="ru-RU" sz="180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69043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</p:sldLayoutIdLst>
  <p:timing>
    <p:tnLst>
      <p:par>
        <p:cTn id="1" dur="indefinite" restart="never" nodeType="tmRoot"/>
      </p:par>
    </p:tnLst>
  </p:timing>
  <p:txStyles>
    <p:titleStyle>
      <a:lvl1pPr eaLnBrk="1" hangingPunct="1">
        <a:defRPr>
          <a:latin typeface="+mj-lt"/>
          <a:ea typeface="+mj-ea"/>
          <a:cs typeface="+mj-cs"/>
        </a:defRPr>
      </a:lvl1pPr>
    </p:titleStyle>
    <p:bodyStyle>
      <a:lvl1pPr marL="0" eaLnBrk="1" hangingPunct="1">
        <a:defRPr>
          <a:latin typeface="+mn-lt"/>
          <a:ea typeface="+mn-ea"/>
          <a:cs typeface="+mn-cs"/>
        </a:defRPr>
      </a:lvl1pPr>
      <a:lvl2pPr marL="808446" eaLnBrk="1" hangingPunct="1">
        <a:defRPr>
          <a:latin typeface="+mn-lt"/>
          <a:ea typeface="+mn-ea"/>
          <a:cs typeface="+mn-cs"/>
        </a:defRPr>
      </a:lvl2pPr>
      <a:lvl3pPr marL="1616892" eaLnBrk="1" hangingPunct="1">
        <a:defRPr>
          <a:latin typeface="+mn-lt"/>
          <a:ea typeface="+mn-ea"/>
          <a:cs typeface="+mn-cs"/>
        </a:defRPr>
      </a:lvl3pPr>
      <a:lvl4pPr marL="2425334" eaLnBrk="1" hangingPunct="1">
        <a:defRPr>
          <a:latin typeface="+mn-lt"/>
          <a:ea typeface="+mn-ea"/>
          <a:cs typeface="+mn-cs"/>
        </a:defRPr>
      </a:lvl4pPr>
      <a:lvl5pPr marL="3233781" eaLnBrk="1" hangingPunct="1">
        <a:defRPr>
          <a:latin typeface="+mn-lt"/>
          <a:ea typeface="+mn-ea"/>
          <a:cs typeface="+mn-cs"/>
        </a:defRPr>
      </a:lvl5pPr>
      <a:lvl6pPr marL="4042228" eaLnBrk="1" hangingPunct="1">
        <a:defRPr>
          <a:latin typeface="+mn-lt"/>
          <a:ea typeface="+mn-ea"/>
          <a:cs typeface="+mn-cs"/>
        </a:defRPr>
      </a:lvl6pPr>
      <a:lvl7pPr marL="4850672" eaLnBrk="1" hangingPunct="1">
        <a:defRPr>
          <a:latin typeface="+mn-lt"/>
          <a:ea typeface="+mn-ea"/>
          <a:cs typeface="+mn-cs"/>
        </a:defRPr>
      </a:lvl7pPr>
      <a:lvl8pPr marL="5659116" eaLnBrk="1" hangingPunct="1">
        <a:defRPr>
          <a:latin typeface="+mn-lt"/>
          <a:ea typeface="+mn-ea"/>
          <a:cs typeface="+mn-cs"/>
        </a:defRPr>
      </a:lvl8pPr>
      <a:lvl9pPr marL="6467563" eaLnBrk="1" hangingPunct="1">
        <a:defRPr>
          <a:latin typeface="+mn-lt"/>
          <a:ea typeface="+mn-ea"/>
          <a:cs typeface="+mn-cs"/>
        </a:defRPr>
      </a:lvl9pPr>
    </p:bodyStyle>
    <p:otherStyle>
      <a:lvl1pPr marL="0" eaLnBrk="1" hangingPunct="1">
        <a:defRPr>
          <a:latin typeface="+mn-lt"/>
          <a:ea typeface="+mn-ea"/>
          <a:cs typeface="+mn-cs"/>
        </a:defRPr>
      </a:lvl1pPr>
      <a:lvl2pPr marL="808446" eaLnBrk="1" hangingPunct="1">
        <a:defRPr>
          <a:latin typeface="+mn-lt"/>
          <a:ea typeface="+mn-ea"/>
          <a:cs typeface="+mn-cs"/>
        </a:defRPr>
      </a:lvl2pPr>
      <a:lvl3pPr marL="1616892" eaLnBrk="1" hangingPunct="1">
        <a:defRPr>
          <a:latin typeface="+mn-lt"/>
          <a:ea typeface="+mn-ea"/>
          <a:cs typeface="+mn-cs"/>
        </a:defRPr>
      </a:lvl3pPr>
      <a:lvl4pPr marL="2425334" eaLnBrk="1" hangingPunct="1">
        <a:defRPr>
          <a:latin typeface="+mn-lt"/>
          <a:ea typeface="+mn-ea"/>
          <a:cs typeface="+mn-cs"/>
        </a:defRPr>
      </a:lvl4pPr>
      <a:lvl5pPr marL="3233781" eaLnBrk="1" hangingPunct="1">
        <a:defRPr>
          <a:latin typeface="+mn-lt"/>
          <a:ea typeface="+mn-ea"/>
          <a:cs typeface="+mn-cs"/>
        </a:defRPr>
      </a:lvl5pPr>
      <a:lvl6pPr marL="4042228" eaLnBrk="1" hangingPunct="1">
        <a:defRPr>
          <a:latin typeface="+mn-lt"/>
          <a:ea typeface="+mn-ea"/>
          <a:cs typeface="+mn-cs"/>
        </a:defRPr>
      </a:lvl6pPr>
      <a:lvl7pPr marL="4850672" eaLnBrk="1" hangingPunct="1">
        <a:defRPr>
          <a:latin typeface="+mn-lt"/>
          <a:ea typeface="+mn-ea"/>
          <a:cs typeface="+mn-cs"/>
        </a:defRPr>
      </a:lvl7pPr>
      <a:lvl8pPr marL="5659116" eaLnBrk="1" hangingPunct="1">
        <a:defRPr>
          <a:latin typeface="+mn-lt"/>
          <a:ea typeface="+mn-ea"/>
          <a:cs typeface="+mn-cs"/>
        </a:defRPr>
      </a:lvl8pPr>
      <a:lvl9pPr marL="6467563" eaLnBrk="1" hangingPunct="1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5.xml"/><Relationship Id="rId4" Type="http://schemas.openxmlformats.org/officeDocument/2006/relationships/image" Target="../media/image14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5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215" y="3389"/>
            <a:ext cx="12045450" cy="224247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1017382"/>
            <a:endParaRPr sz="2000">
              <a:solidFill>
                <a:srgbClr val="57565A"/>
              </a:solidFill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=""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1565437" y="2787205"/>
            <a:ext cx="9794067" cy="3759238"/>
          </a:xfrm>
          <a:prstGeom prst="rect">
            <a:avLst/>
          </a:prstGeom>
        </p:spPr>
        <p:txBody>
          <a:bodyPr vert="horz" wrap="square" lIns="0" tIns="24642" rIns="0" bIns="0" rtlCol="0">
            <a:spAutoFit/>
          </a:bodyPr>
          <a:lstStyle/>
          <a:p>
            <a:pPr marL="32480" defTabSz="1017382">
              <a:spcBef>
                <a:spcPts val="195"/>
              </a:spcBef>
            </a:pPr>
            <a:r>
              <a:rPr lang="ru-RU" sz="3600" b="1" dirty="0">
                <a:solidFill>
                  <a:srgbClr val="2365C7"/>
                </a:solidFill>
                <a:latin typeface="Arial"/>
                <a:cs typeface="Arial"/>
              </a:rPr>
              <a:t>  </a:t>
            </a:r>
            <a:r>
              <a:rPr lang="ru-RU" sz="4400" b="1" dirty="0">
                <a:solidFill>
                  <a:srgbClr val="2365C7"/>
                </a:solidFill>
                <a:latin typeface="Arial"/>
                <a:cs typeface="Arial"/>
              </a:rPr>
              <a:t>Тема</a:t>
            </a:r>
            <a:r>
              <a:rPr lang="en-US" sz="4400" dirty="0" smtClean="0">
                <a:solidFill>
                  <a:srgbClr val="2365C7"/>
                </a:solidFill>
                <a:latin typeface="Arial"/>
                <a:cs typeface="Arial"/>
              </a:rPr>
              <a:t>:</a:t>
            </a:r>
            <a:endParaRPr lang="ru-RU" sz="4400" dirty="0" smtClean="0">
              <a:solidFill>
                <a:srgbClr val="2365C7"/>
              </a:solidFill>
              <a:latin typeface="Arial"/>
              <a:cs typeface="Arial"/>
            </a:endParaRPr>
          </a:p>
          <a:p>
            <a:pPr marL="32480" algn="ctr" defTabSz="1017382">
              <a:spcBef>
                <a:spcPts val="195"/>
              </a:spcBef>
            </a:pPr>
            <a:endParaRPr lang="ru-RU" sz="4400" b="1" dirty="0">
              <a:solidFill>
                <a:srgbClr val="2365C7"/>
              </a:solidFill>
              <a:latin typeface="Arial"/>
              <a:cs typeface="Arial"/>
            </a:endParaRPr>
          </a:p>
          <a:p>
            <a:pPr marL="32480" algn="ctr" defTabSz="1017382">
              <a:spcBef>
                <a:spcPts val="195"/>
              </a:spcBef>
            </a:pPr>
            <a:r>
              <a:rPr lang="ru-RU" sz="5400" b="1" dirty="0" smtClean="0">
                <a:solidFill>
                  <a:prstClr val="black"/>
                </a:solidFill>
              </a:rPr>
              <a:t>Взаимодействие зарядов. </a:t>
            </a:r>
          </a:p>
          <a:p>
            <a:pPr marL="32480" algn="ctr" defTabSz="1017382">
              <a:spcBef>
                <a:spcPts val="195"/>
              </a:spcBef>
            </a:pPr>
            <a:r>
              <a:rPr lang="ru-RU" sz="5400" b="1" dirty="0" smtClean="0">
                <a:solidFill>
                  <a:prstClr val="black"/>
                </a:solidFill>
              </a:rPr>
              <a:t>Закон Кулона </a:t>
            </a:r>
            <a:endParaRPr lang="ru-RU" sz="5400" b="1" dirty="0">
              <a:solidFill>
                <a:srgbClr val="373435"/>
              </a:solidFill>
              <a:latin typeface="Arial"/>
              <a:cs typeface="Arial"/>
            </a:endParaRPr>
          </a:p>
          <a:p>
            <a:pPr marL="32480" algn="ctr" defTabSz="1017382">
              <a:spcBef>
                <a:spcPts val="195"/>
              </a:spcBef>
            </a:pPr>
            <a:endParaRPr lang="ru-RU" sz="4000" b="1" dirty="0">
              <a:solidFill>
                <a:srgbClr val="373435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=""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557854" y="2995592"/>
            <a:ext cx="719726" cy="1494987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1017382"/>
            <a:endParaRPr sz="2000">
              <a:solidFill>
                <a:srgbClr val="57565A"/>
              </a:solidFill>
            </a:endParaRPr>
          </a:p>
        </p:txBody>
      </p:sp>
      <p:sp>
        <p:nvSpPr>
          <p:cNvPr id="20" name="object 9">
            <a:extLst>
              <a:ext uri="{FF2B5EF4-FFF2-40B4-BE49-F238E27FC236}">
                <a16:creationId xmlns=""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9887713" y="466905"/>
            <a:ext cx="1262840" cy="132624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 defTabSz="1017382"/>
            <a:endParaRPr sz="2000">
              <a:solidFill>
                <a:srgbClr val="57565A"/>
              </a:solidFill>
            </a:endParaRPr>
          </a:p>
        </p:txBody>
      </p:sp>
      <p:sp>
        <p:nvSpPr>
          <p:cNvPr id="21" name="object 10">
            <a:extLst>
              <a:ext uri="{FF2B5EF4-FFF2-40B4-BE49-F238E27FC236}">
                <a16:creationId xmlns=""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9898015" y="495434"/>
            <a:ext cx="1262840" cy="132624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pPr defTabSz="1017382"/>
            <a:endParaRPr sz="2000">
              <a:solidFill>
                <a:srgbClr val="57565A"/>
              </a:solidFill>
            </a:endParaRPr>
          </a:p>
        </p:txBody>
      </p:sp>
      <p:sp>
        <p:nvSpPr>
          <p:cNvPr id="22" name="object 12">
            <a:extLst>
              <a:ext uri="{FF2B5EF4-FFF2-40B4-BE49-F238E27FC236}">
                <a16:creationId xmlns=""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10279407" y="473232"/>
            <a:ext cx="761677" cy="1043939"/>
          </a:xfrm>
          <a:prstGeom prst="rect">
            <a:avLst/>
          </a:prstGeom>
        </p:spPr>
        <p:txBody>
          <a:bodyPr vert="horz" wrap="square" lIns="0" tIns="28003" rIns="0" bIns="0" rtlCol="0">
            <a:spAutoFit/>
          </a:bodyPr>
          <a:lstStyle/>
          <a:p>
            <a:pPr defTabSz="1017382">
              <a:spcBef>
                <a:spcPts val="221"/>
              </a:spcBef>
            </a:pPr>
            <a:r>
              <a:rPr lang="ru-RU" sz="6600" b="1" spc="18" dirty="0">
                <a:solidFill>
                  <a:srgbClr val="FEFEFE"/>
                </a:solidFill>
                <a:latin typeface="Arial"/>
                <a:cs typeface="Arial"/>
              </a:rPr>
              <a:t>8</a:t>
            </a:r>
            <a:endParaRPr sz="6600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=""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10135368" y="1386178"/>
            <a:ext cx="1519768" cy="375435"/>
          </a:xfrm>
          <a:prstGeom prst="rect">
            <a:avLst/>
          </a:prstGeom>
        </p:spPr>
        <p:txBody>
          <a:bodyPr vert="horz" wrap="square" lIns="0" tIns="21284" rIns="0" bIns="0" rtlCol="0">
            <a:spAutoFit/>
          </a:bodyPr>
          <a:lstStyle/>
          <a:p>
            <a:pPr defTabSz="1017382">
              <a:spcBef>
                <a:spcPts val="168"/>
              </a:spcBef>
            </a:pPr>
            <a:r>
              <a:rPr lang="ru-RU" sz="2300" spc="-8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2300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26" name="object 2">
            <a:extLst>
              <a:ext uri="{FF2B5EF4-FFF2-40B4-BE49-F238E27FC236}">
                <a16:creationId xmlns="" xmlns:a16="http://schemas.microsoft.com/office/drawing/2014/main" id="{33B3743F-69E5-4A0A-9505-41E75798E9CF}"/>
              </a:ext>
            </a:extLst>
          </p:cNvPr>
          <p:cNvSpPr txBox="1">
            <a:spLocks/>
          </p:cNvSpPr>
          <p:nvPr/>
        </p:nvSpPr>
        <p:spPr>
          <a:xfrm>
            <a:off x="2038040" y="495431"/>
            <a:ext cx="3707957" cy="949381"/>
          </a:xfrm>
          <a:prstGeom prst="rect">
            <a:avLst/>
          </a:prstGeom>
        </p:spPr>
        <p:txBody>
          <a:bodyPr vert="horz" wrap="square" lIns="0" tIns="25799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2440" defTabSz="1615394">
              <a:spcBef>
                <a:spcPts val="203"/>
              </a:spcBef>
              <a:defRPr/>
            </a:pPr>
            <a:r>
              <a:rPr lang="ru-RU" sz="6000" kern="0" spc="8" dirty="0">
                <a:solidFill>
                  <a:sysClr val="window" lastClr="FFFFFF"/>
                </a:solidFill>
              </a:rPr>
              <a:t>Физика</a:t>
            </a:r>
            <a:endParaRPr lang="en-US" sz="6000" kern="0" spc="8" dirty="0">
              <a:solidFill>
                <a:sysClr val="window" lastClr="FFFFFF"/>
              </a:solidFill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737" y="544595"/>
            <a:ext cx="901701" cy="9971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233643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C:\Users\Liza\Desktop\Безымянный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12061825" cy="7126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Liza\Desktop\Безымянный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34968" y="2129681"/>
            <a:ext cx="4627089" cy="22315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 descr="C:\Users\Liza\Desktop\Безымянный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554" y="1588"/>
            <a:ext cx="12058650" cy="7124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762624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165" y="224949"/>
            <a:ext cx="10803500" cy="738664"/>
          </a:xfrm>
        </p:spPr>
        <p:txBody>
          <a:bodyPr/>
          <a:lstStyle/>
          <a:p>
            <a:r>
              <a:rPr lang="ru-RU" sz="4800" dirty="0" smtClean="0"/>
              <a:t>Решим задачи:</a:t>
            </a:r>
            <a:endParaRPr lang="ru-RU" sz="48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14288" y="1690936"/>
            <a:ext cx="11593288" cy="4632037"/>
          </a:xfrm>
        </p:spPr>
        <p:txBody>
          <a:bodyPr/>
          <a:lstStyle/>
          <a:p>
            <a:pPr marL="742950" indent="-742950">
              <a:buAutoNum type="arabicPeriod"/>
            </a:pPr>
            <a:r>
              <a:rPr lang="ru-RU" dirty="0" smtClean="0">
                <a:solidFill>
                  <a:schemeClr val="tx2"/>
                </a:solidFill>
              </a:rPr>
              <a:t>С какой силой взаимодействуют два заряда по 10 </a:t>
            </a:r>
            <a:r>
              <a:rPr lang="ru-RU" dirty="0" err="1" smtClean="0">
                <a:solidFill>
                  <a:schemeClr val="tx2"/>
                </a:solidFill>
              </a:rPr>
              <a:t>нКл</a:t>
            </a:r>
            <a:r>
              <a:rPr lang="ru-RU" dirty="0" smtClean="0">
                <a:solidFill>
                  <a:schemeClr val="tx2"/>
                </a:solidFill>
              </a:rPr>
              <a:t>, находящиеся на расстоянии 3 см друг от друга?</a:t>
            </a:r>
          </a:p>
          <a:p>
            <a:pPr marL="742950" indent="-742950">
              <a:buAutoNum type="arabicPeriod"/>
            </a:pPr>
            <a:endParaRPr lang="ru-RU" dirty="0" smtClean="0">
              <a:solidFill>
                <a:schemeClr val="tx2"/>
              </a:solidFill>
            </a:endParaRPr>
          </a:p>
          <a:p>
            <a:pPr marL="742950" indent="-742950">
              <a:buAutoNum type="arabicPeriod"/>
            </a:pPr>
            <a:r>
              <a:rPr lang="ru-RU" dirty="0" smtClean="0">
                <a:solidFill>
                  <a:schemeClr val="tx2"/>
                </a:solidFill>
              </a:rPr>
              <a:t>На каком расстоянии друг от друга заряды 1 </a:t>
            </a:r>
            <a:r>
              <a:rPr lang="ru-RU" dirty="0" err="1" smtClean="0">
                <a:solidFill>
                  <a:schemeClr val="tx2"/>
                </a:solidFill>
              </a:rPr>
              <a:t>мкКл</a:t>
            </a:r>
            <a:r>
              <a:rPr lang="ru-RU" dirty="0" smtClean="0">
                <a:solidFill>
                  <a:schemeClr val="tx2"/>
                </a:solidFill>
              </a:rPr>
              <a:t> и 10 </a:t>
            </a:r>
            <a:r>
              <a:rPr lang="ru-RU" dirty="0" err="1" smtClean="0">
                <a:solidFill>
                  <a:schemeClr val="tx2"/>
                </a:solidFill>
              </a:rPr>
              <a:t>нКл</a:t>
            </a:r>
            <a:r>
              <a:rPr lang="ru-RU" dirty="0" smtClean="0">
                <a:solidFill>
                  <a:schemeClr val="tx2"/>
                </a:solidFill>
              </a:rPr>
              <a:t> взаимодействуют с силой 9 мН?</a:t>
            </a:r>
            <a:endParaRPr lang="ru-RU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32074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165" y="224949"/>
            <a:ext cx="10803500" cy="830997"/>
          </a:xfrm>
        </p:spPr>
        <p:txBody>
          <a:bodyPr/>
          <a:lstStyle/>
          <a:p>
            <a:r>
              <a:rPr lang="ru-RU" sz="5400" dirty="0" smtClean="0"/>
              <a:t>Задание:</a:t>
            </a:r>
            <a:endParaRPr lang="ru-RU" sz="54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30312" y="2411016"/>
            <a:ext cx="10356142" cy="1985159"/>
          </a:xfrm>
        </p:spPr>
        <p:txBody>
          <a:bodyPr/>
          <a:lstStyle/>
          <a:p>
            <a:pPr marL="742950" indent="-742950">
              <a:buAutoNum type="arabicPeriod"/>
            </a:pPr>
            <a:r>
              <a:rPr lang="ru-RU" dirty="0" smtClean="0">
                <a:solidFill>
                  <a:schemeClr val="tx2"/>
                </a:solidFill>
              </a:rPr>
              <a:t>Прочитать § 3</a:t>
            </a:r>
          </a:p>
          <a:p>
            <a:pPr marL="742950" indent="-742950">
              <a:buAutoNum type="arabicPeriod"/>
            </a:pPr>
            <a:r>
              <a:rPr lang="ru-RU" dirty="0" smtClean="0">
                <a:solidFill>
                  <a:schemeClr val="tx2"/>
                </a:solidFill>
              </a:rPr>
              <a:t>Ответить на вопросы на стр.14</a:t>
            </a:r>
          </a:p>
          <a:p>
            <a:pPr marL="742950" indent="-742950">
              <a:buAutoNum type="arabicPeriod"/>
            </a:pPr>
            <a:r>
              <a:rPr lang="ru-RU" dirty="0" smtClean="0">
                <a:solidFill>
                  <a:schemeClr val="tx2"/>
                </a:solidFill>
              </a:rPr>
              <a:t>Выполнить упражнение 2.</a:t>
            </a:r>
            <a:endParaRPr lang="ru-RU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87378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280" y="283295"/>
            <a:ext cx="11449271" cy="615553"/>
          </a:xfrm>
        </p:spPr>
        <p:txBody>
          <a:bodyPr/>
          <a:lstStyle/>
          <a:p>
            <a:pPr algn="ctr"/>
            <a:r>
              <a:rPr lang="ru-RU" sz="4000" dirty="0" smtClean="0"/>
              <a:t>Взаимодействие наэлектризованных тел</a:t>
            </a:r>
            <a:endParaRPr lang="ru-RU" sz="40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14288" y="1258888"/>
            <a:ext cx="11377263" cy="2646878"/>
          </a:xfrm>
        </p:spPr>
        <p:txBody>
          <a:bodyPr/>
          <a:lstStyle/>
          <a:p>
            <a:r>
              <a:rPr lang="ru-RU" dirty="0" smtClean="0">
                <a:solidFill>
                  <a:schemeClr val="tx2"/>
                </a:solidFill>
              </a:rPr>
              <a:t>   Наэлектризованные тела взаимодействуют </a:t>
            </a:r>
            <a:r>
              <a:rPr lang="ru-RU" dirty="0">
                <a:solidFill>
                  <a:schemeClr val="tx2"/>
                </a:solidFill>
              </a:rPr>
              <a:t>и </a:t>
            </a:r>
            <a:r>
              <a:rPr lang="ru-RU" dirty="0" smtClean="0">
                <a:solidFill>
                  <a:schemeClr val="tx2"/>
                </a:solidFill>
              </a:rPr>
              <a:t>тогда, когда </a:t>
            </a:r>
            <a:r>
              <a:rPr lang="ru-RU" dirty="0">
                <a:solidFill>
                  <a:schemeClr val="tx2"/>
                </a:solidFill>
              </a:rPr>
              <a:t>они </a:t>
            </a:r>
            <a:r>
              <a:rPr lang="ru-RU" dirty="0" smtClean="0">
                <a:solidFill>
                  <a:schemeClr val="tx2"/>
                </a:solidFill>
              </a:rPr>
              <a:t>находятся на некотором </a:t>
            </a:r>
            <a:r>
              <a:rPr lang="ru-RU" dirty="0">
                <a:solidFill>
                  <a:schemeClr val="tx2"/>
                </a:solidFill>
              </a:rPr>
              <a:t>расстоянии друг </a:t>
            </a:r>
            <a:r>
              <a:rPr lang="ru-RU" dirty="0" smtClean="0">
                <a:solidFill>
                  <a:schemeClr val="tx2"/>
                </a:solidFill>
              </a:rPr>
              <a:t>от друга </a:t>
            </a:r>
            <a:r>
              <a:rPr lang="ru-RU" dirty="0">
                <a:solidFill>
                  <a:schemeClr val="tx2"/>
                </a:solidFill>
              </a:rPr>
              <a:t>и не соприкасаются.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6416" y="4211216"/>
            <a:ext cx="4536504" cy="25602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 descr="C:\Users\Liza\Desktop\Безымянный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27056" y="4029655"/>
            <a:ext cx="3240361" cy="27370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13992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165" y="224949"/>
            <a:ext cx="10803500" cy="677108"/>
          </a:xfrm>
        </p:spPr>
        <p:txBody>
          <a:bodyPr/>
          <a:lstStyle/>
          <a:p>
            <a:pPr algn="ctr"/>
            <a:r>
              <a:rPr lang="ru-RU" sz="4400" dirty="0"/>
              <a:t>ШАРЛЬ КУЛОН (1736–1806)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374728" y="1474912"/>
            <a:ext cx="7390801" cy="4924425"/>
          </a:xfrm>
        </p:spPr>
        <p:txBody>
          <a:bodyPr/>
          <a:lstStyle/>
          <a:p>
            <a:pPr algn="ctr"/>
            <a:r>
              <a:rPr lang="ru-RU" sz="3200" b="0" i="0" dirty="0" smtClean="0">
                <a:solidFill>
                  <a:schemeClr val="tx2"/>
                </a:solidFill>
              </a:rPr>
              <a:t>Французский ученый-физик Кулон в течение 1770–1789 годов проводил исследования в области электромагнитных и механических явлений. Открытие законов взаимодействия электрических и магнитных полюсов, законов расположения электрических зарядов на поверхности проводника – его большой вклад в науку.</a:t>
            </a:r>
            <a:endParaRPr lang="ru-RU" sz="3200" dirty="0">
              <a:solidFill>
                <a:schemeClr val="tx2"/>
              </a:solidFill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296" y="1295088"/>
            <a:ext cx="3744416" cy="56268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508846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165" y="224949"/>
            <a:ext cx="10803500" cy="738664"/>
          </a:xfrm>
        </p:spPr>
        <p:txBody>
          <a:bodyPr/>
          <a:lstStyle/>
          <a:p>
            <a:pPr algn="ctr"/>
            <a:r>
              <a:rPr lang="ru-RU" sz="4800" dirty="0" smtClean="0"/>
              <a:t>Крутильные весы</a:t>
            </a:r>
            <a:endParaRPr lang="ru-RU" sz="48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90752" y="1241772"/>
            <a:ext cx="2678132" cy="56552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5" name="Прямая соединительная линия 4"/>
          <p:cNvCxnSpPr/>
          <p:nvPr/>
        </p:nvCxnSpPr>
        <p:spPr>
          <a:xfrm flipV="1">
            <a:off x="6030912" y="3059088"/>
            <a:ext cx="2376264" cy="1656184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 flipH="1" flipV="1">
            <a:off x="3942680" y="3241288"/>
            <a:ext cx="1987138" cy="1834024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>
            <a:off x="6350313" y="4915674"/>
            <a:ext cx="1341418" cy="123975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>
            <a:off x="3366616" y="4212495"/>
            <a:ext cx="2232248" cy="1005554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6462960" y="1522215"/>
            <a:ext cx="1116124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7642360" y="1244501"/>
            <a:ext cx="348082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>
                <a:latin typeface="Arial" pitchFamily="34" charset="0"/>
                <a:cs typeface="Arial" pitchFamily="34" charset="0"/>
              </a:rPr>
              <a:t>Винт со стрелкой</a:t>
            </a: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8388125" y="2518461"/>
            <a:ext cx="372031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>
                <a:latin typeface="Arial" pitchFamily="34" charset="0"/>
                <a:cs typeface="Arial" pitchFamily="34" charset="0"/>
              </a:rPr>
              <a:t>Тонкая проволока </a:t>
            </a: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178775" y="2553472"/>
            <a:ext cx="441197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>
                <a:latin typeface="Arial" pitchFamily="34" charset="0"/>
                <a:cs typeface="Arial" pitchFamily="34" charset="0"/>
              </a:rPr>
              <a:t>Стеклянный стержень</a:t>
            </a: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926986" y="3776992"/>
            <a:ext cx="242983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>
                <a:latin typeface="Arial" pitchFamily="34" charset="0"/>
                <a:cs typeface="Arial" pitchFamily="34" charset="0"/>
              </a:rPr>
              <a:t>Противовес</a:t>
            </a: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7753025" y="5863030"/>
            <a:ext cx="3259995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200" dirty="0" smtClean="0">
                <a:latin typeface="Arial" pitchFamily="34" charset="0"/>
                <a:cs typeface="Arial" pitchFamily="34" charset="0"/>
              </a:rPr>
              <a:t>Металлический </a:t>
            </a:r>
          </a:p>
          <a:p>
            <a:pPr algn="ctr"/>
            <a:r>
              <a:rPr lang="ru-RU" sz="3200" dirty="0" smtClean="0">
                <a:latin typeface="Arial" pitchFamily="34" charset="0"/>
                <a:cs typeface="Arial" pitchFamily="34" charset="0"/>
              </a:rPr>
              <a:t>шарик</a:t>
            </a: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693485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/>
      <p:bldP spid="18" grpId="0"/>
      <p:bldP spid="19" grpId="0"/>
      <p:bldP spid="2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165" y="224949"/>
            <a:ext cx="10803500" cy="738664"/>
          </a:xfrm>
        </p:spPr>
        <p:txBody>
          <a:bodyPr/>
          <a:lstStyle/>
          <a:p>
            <a:pPr algn="ctr"/>
            <a:r>
              <a:rPr lang="ru-RU" sz="4800" dirty="0" smtClean="0"/>
              <a:t>Опыт Кулона</a:t>
            </a:r>
            <a:endParaRPr lang="ru-RU" sz="48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пыты Кулона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206376" y="1258887"/>
            <a:ext cx="9217024" cy="51845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26783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 mute="1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165" y="224949"/>
            <a:ext cx="10803500" cy="830997"/>
          </a:xfrm>
        </p:spPr>
        <p:txBody>
          <a:bodyPr/>
          <a:lstStyle/>
          <a:p>
            <a:pPr algn="ctr"/>
            <a:r>
              <a:rPr lang="ru-RU" sz="5400" dirty="0" smtClean="0"/>
              <a:t>Кулон установил:</a:t>
            </a:r>
            <a:endParaRPr lang="ru-RU" sz="54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280" y="1399704"/>
            <a:ext cx="11593288" cy="4539704"/>
          </a:xfrm>
        </p:spPr>
        <p:txBody>
          <a:bodyPr/>
          <a:lstStyle/>
          <a:p>
            <a:r>
              <a:rPr lang="ru-RU" dirty="0" smtClean="0">
                <a:solidFill>
                  <a:schemeClr val="tx2"/>
                </a:solidFill>
              </a:rPr>
              <a:t>  </a:t>
            </a:r>
            <a:r>
              <a:rPr lang="ru-RU" sz="3600" dirty="0" smtClean="0">
                <a:solidFill>
                  <a:schemeClr val="tx2"/>
                </a:solidFill>
              </a:rPr>
              <a:t>Сила </a:t>
            </a:r>
            <a:r>
              <a:rPr lang="ru-RU" sz="3600" dirty="0">
                <a:solidFill>
                  <a:schemeClr val="tx2"/>
                </a:solidFill>
              </a:rPr>
              <a:t>взаимодействия </a:t>
            </a:r>
            <a:r>
              <a:rPr lang="ru-RU" sz="3600" dirty="0" smtClean="0">
                <a:solidFill>
                  <a:schemeClr val="tx2"/>
                </a:solidFill>
              </a:rPr>
              <a:t>заряженных шариков </a:t>
            </a:r>
            <a:r>
              <a:rPr lang="ru-RU" sz="3600" dirty="0">
                <a:solidFill>
                  <a:schemeClr val="tx2"/>
                </a:solidFill>
              </a:rPr>
              <a:t>(F) обратно </a:t>
            </a:r>
            <a:r>
              <a:rPr lang="ru-RU" sz="3600" dirty="0" smtClean="0">
                <a:solidFill>
                  <a:schemeClr val="tx2"/>
                </a:solidFill>
              </a:rPr>
              <a:t>пропорциональна квадрату </a:t>
            </a:r>
            <a:r>
              <a:rPr lang="ru-RU" sz="3600" dirty="0">
                <a:solidFill>
                  <a:schemeClr val="tx2"/>
                </a:solidFill>
              </a:rPr>
              <a:t>расстояния (r) между ними</a:t>
            </a:r>
            <a:r>
              <a:rPr lang="ru-RU" sz="3600" dirty="0" smtClean="0">
                <a:solidFill>
                  <a:schemeClr val="tx2"/>
                </a:solidFill>
              </a:rPr>
              <a:t>:</a:t>
            </a:r>
          </a:p>
          <a:p>
            <a:endParaRPr lang="ru-RU" sz="3600" dirty="0">
              <a:solidFill>
                <a:schemeClr val="tx2"/>
              </a:solidFill>
            </a:endParaRPr>
          </a:p>
          <a:p>
            <a:endParaRPr lang="ru-RU" sz="3600" dirty="0" smtClean="0">
              <a:solidFill>
                <a:schemeClr val="tx2"/>
              </a:solidFill>
            </a:endParaRPr>
          </a:p>
          <a:p>
            <a:r>
              <a:rPr lang="ru-RU" sz="3600" dirty="0" smtClean="0">
                <a:solidFill>
                  <a:schemeClr val="tx2"/>
                </a:solidFill>
              </a:rPr>
              <a:t>  Сила </a:t>
            </a:r>
            <a:r>
              <a:rPr lang="ru-RU" sz="3600" dirty="0">
                <a:solidFill>
                  <a:schemeClr val="tx2"/>
                </a:solidFill>
              </a:rPr>
              <a:t>воздействия F между шариками </a:t>
            </a:r>
            <a:r>
              <a:rPr lang="ru-RU" sz="3600" dirty="0" smtClean="0">
                <a:solidFill>
                  <a:schemeClr val="tx2"/>
                </a:solidFill>
              </a:rPr>
              <a:t>прямо пропорциональна произведению количества </a:t>
            </a:r>
            <a:r>
              <a:rPr lang="ru-RU" sz="3600" dirty="0">
                <a:solidFill>
                  <a:schemeClr val="tx2"/>
                </a:solidFill>
              </a:rPr>
              <a:t>зарядов q1 и q2 </a:t>
            </a:r>
            <a:r>
              <a:rPr lang="ru-RU" sz="3600" dirty="0" smtClean="0">
                <a:solidFill>
                  <a:schemeClr val="tx2"/>
                </a:solidFill>
              </a:rPr>
              <a:t>шариков:</a:t>
            </a:r>
            <a:endParaRPr lang="ru-RU" sz="3600" dirty="0">
              <a:solidFill>
                <a:schemeClr val="tx2"/>
              </a:solidFill>
            </a:endParaRPr>
          </a:p>
        </p:txBody>
      </p:sp>
      <p:pic>
        <p:nvPicPr>
          <p:cNvPr id="3074" name="Picture 2" descr="C:\Users\Liza\Desktop\Безымянный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08650" y="2748498"/>
            <a:ext cx="1802582" cy="13709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Liza\Desktop\Безымянный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67016" y="5651376"/>
            <a:ext cx="2793679" cy="963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525340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97" y="0"/>
            <a:ext cx="12029928" cy="71262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677429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6125" y="34752"/>
            <a:ext cx="12077949" cy="70929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8122963" y="5859403"/>
            <a:ext cx="2927404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dirty="0" smtClean="0">
                <a:latin typeface="Arial" pitchFamily="34" charset="0"/>
                <a:cs typeface="Arial" pitchFamily="34" charset="0"/>
              </a:rPr>
              <a:t>F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1,2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 = - </a:t>
            </a:r>
            <a:r>
              <a:rPr lang="en-US" sz="4800" dirty="0" smtClean="0">
                <a:latin typeface="Arial" pitchFamily="34" charset="0"/>
                <a:cs typeface="Arial" pitchFamily="34" charset="0"/>
              </a:rPr>
              <a:t>F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2,1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273271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165" y="283295"/>
            <a:ext cx="10803500" cy="615553"/>
          </a:xfrm>
        </p:spPr>
        <p:txBody>
          <a:bodyPr/>
          <a:lstStyle/>
          <a:p>
            <a:pPr algn="ctr"/>
            <a:r>
              <a:rPr lang="ru-RU" sz="4000" dirty="0" smtClean="0"/>
              <a:t>Коэффициент </a:t>
            </a:r>
            <a:r>
              <a:rPr lang="ru-RU" sz="4000" dirty="0"/>
              <a:t>пропорциональности 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280" y="1334666"/>
            <a:ext cx="11521280" cy="2646878"/>
          </a:xfrm>
        </p:spPr>
        <p:txBody>
          <a:bodyPr/>
          <a:lstStyle/>
          <a:p>
            <a:pPr algn="l"/>
            <a:r>
              <a:rPr lang="ru-RU" dirty="0" smtClean="0">
                <a:solidFill>
                  <a:schemeClr val="tx2"/>
                </a:solidFill>
              </a:rPr>
              <a:t> </a:t>
            </a:r>
            <a:r>
              <a:rPr lang="en-US" dirty="0">
                <a:solidFill>
                  <a:schemeClr val="tx2"/>
                </a:solidFill>
              </a:rPr>
              <a:t>k</a:t>
            </a:r>
            <a:r>
              <a:rPr lang="en-US" dirty="0" smtClean="0">
                <a:solidFill>
                  <a:schemeClr val="tx2"/>
                </a:solidFill>
              </a:rPr>
              <a:t> – </a:t>
            </a:r>
            <a:r>
              <a:rPr lang="ru-RU" dirty="0" smtClean="0">
                <a:solidFill>
                  <a:schemeClr val="tx2"/>
                </a:solidFill>
              </a:rPr>
              <a:t>коэффициент пропорциональности равен силе взаимодействия двух зарядов в один кулон находящихся на расстоянии 1 метр в вакууме.</a:t>
            </a:r>
            <a:endParaRPr lang="ru-RU" dirty="0">
              <a:solidFill>
                <a:schemeClr val="tx2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8664" y="4427240"/>
            <a:ext cx="4627563" cy="2232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075046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3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480</TotalTime>
  <Words>210</Words>
  <Application>Microsoft Office PowerPoint</Application>
  <PresentationFormat>Произвольный</PresentationFormat>
  <Paragraphs>36</Paragraphs>
  <Slides>12</Slides>
  <Notes>1</Notes>
  <HiddenSlides>0</HiddenSlides>
  <MMClips>1</MMClips>
  <ScaleCrop>false</ScaleCrop>
  <HeadingPairs>
    <vt:vector size="4" baseType="variant">
      <vt:variant>
        <vt:lpstr>Тема</vt:lpstr>
      </vt:variant>
      <vt:variant>
        <vt:i4>3</vt:i4>
      </vt:variant>
      <vt:variant>
        <vt:lpstr>Заголовки слайдов</vt:lpstr>
      </vt:variant>
      <vt:variant>
        <vt:i4>12</vt:i4>
      </vt:variant>
    </vt:vector>
  </HeadingPairs>
  <TitlesOfParts>
    <vt:vector size="15" baseType="lpstr">
      <vt:lpstr>Тема Office</vt:lpstr>
      <vt:lpstr>2_Тема Office</vt:lpstr>
      <vt:lpstr>3_Тема Office</vt:lpstr>
      <vt:lpstr>Презентация PowerPoint</vt:lpstr>
      <vt:lpstr>Взаимодействие наэлектризованных тел</vt:lpstr>
      <vt:lpstr>ШАРЛЬ КУЛОН (1736–1806)</vt:lpstr>
      <vt:lpstr>Крутильные весы</vt:lpstr>
      <vt:lpstr>Опыт Кулона</vt:lpstr>
      <vt:lpstr>Кулон установил:</vt:lpstr>
      <vt:lpstr>Презентация PowerPoint</vt:lpstr>
      <vt:lpstr>Презентация PowerPoint</vt:lpstr>
      <vt:lpstr>Коэффициент пропорциональности </vt:lpstr>
      <vt:lpstr>Презентация PowerPoint</vt:lpstr>
      <vt:lpstr>Решим задачи:</vt:lpstr>
      <vt:lpstr>Задание: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Liza</dc:creator>
  <cp:lastModifiedBy>Liza</cp:lastModifiedBy>
  <cp:revision>17</cp:revision>
  <dcterms:created xsi:type="dcterms:W3CDTF">2020-07-26T06:56:25Z</dcterms:created>
  <dcterms:modified xsi:type="dcterms:W3CDTF">2020-09-05T06:26:34Z</dcterms:modified>
</cp:coreProperties>
</file>