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6"/>
  </p:notesMasterIdLst>
  <p:sldIdLst>
    <p:sldId id="256" r:id="rId4"/>
    <p:sldId id="264" r:id="rId5"/>
    <p:sldId id="257" r:id="rId6"/>
    <p:sldId id="265" r:id="rId7"/>
    <p:sldId id="258" r:id="rId8"/>
    <p:sldId id="266" r:id="rId9"/>
    <p:sldId id="259" r:id="rId10"/>
    <p:sldId id="260" r:id="rId11"/>
    <p:sldId id="267" r:id="rId12"/>
    <p:sldId id="261" r:id="rId13"/>
    <p:sldId id="262" r:id="rId14"/>
    <p:sldId id="263" r:id="rId15"/>
  </p:sldIdLst>
  <p:sldSz cx="12061825" cy="7126288"/>
  <p:notesSz cx="6858000" cy="9144000"/>
  <p:defaultTextStyle>
    <a:defPPr>
      <a:defRPr lang="ru-RU"/>
    </a:defPPr>
    <a:lvl1pPr marL="0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152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6301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4454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2605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0756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88906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37059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5209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864" y="-114"/>
      </p:cViewPr>
      <p:guideLst>
        <p:guide orient="horz" pos="2245"/>
        <p:guide pos="379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FAF80-F1D6-479C-B80F-66FC296C2EDE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28638" y="685800"/>
            <a:ext cx="58007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CC7B3-05A9-44CB-9382-7567EA9CE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203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CC7B3-05A9-44CB-9382-7567EA9CE87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849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4637" y="2213771"/>
            <a:ext cx="10252551" cy="15275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9274" y="4038230"/>
            <a:ext cx="8443278" cy="18211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6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4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2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0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8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5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44823" y="285385"/>
            <a:ext cx="2713911" cy="60804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3091" y="285385"/>
            <a:ext cx="7940701" cy="60804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4638" y="2213799"/>
            <a:ext cx="10252551" cy="15275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9274" y="4038234"/>
            <a:ext cx="8443278" cy="18211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9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4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8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3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8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2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7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036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301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801" y="4579317"/>
            <a:ext cx="10252551" cy="14153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2801" y="3020432"/>
            <a:ext cx="10252551" cy="15588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46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93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40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87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34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280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27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374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917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3091" y="1662831"/>
            <a:ext cx="5327306" cy="47030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31428" y="1662831"/>
            <a:ext cx="5327306" cy="47030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34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3092" y="1595167"/>
            <a:ext cx="5329401" cy="66479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678" indent="0">
              <a:buNone/>
              <a:defRPr sz="2000" b="1"/>
            </a:lvl2pPr>
            <a:lvl3pPr marL="909359" indent="0">
              <a:buNone/>
              <a:defRPr sz="1800" b="1"/>
            </a:lvl3pPr>
            <a:lvl4pPr marL="1364041" indent="0">
              <a:buNone/>
              <a:defRPr sz="1600" b="1"/>
            </a:lvl4pPr>
            <a:lvl5pPr marL="1818719" indent="0">
              <a:buNone/>
              <a:defRPr sz="1600" b="1"/>
            </a:lvl5pPr>
            <a:lvl6pPr marL="2273401" indent="0">
              <a:buNone/>
              <a:defRPr sz="1600" b="1"/>
            </a:lvl6pPr>
            <a:lvl7pPr marL="2728083" indent="0">
              <a:buNone/>
              <a:defRPr sz="1600" b="1"/>
            </a:lvl7pPr>
            <a:lvl8pPr marL="3182765" indent="0">
              <a:buNone/>
              <a:defRPr sz="1600" b="1"/>
            </a:lvl8pPr>
            <a:lvl9pPr marL="363744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3092" y="2259963"/>
            <a:ext cx="5329401" cy="41058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27240" y="1595167"/>
            <a:ext cx="5331494" cy="66479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678" indent="0">
              <a:buNone/>
              <a:defRPr sz="2000" b="1"/>
            </a:lvl2pPr>
            <a:lvl3pPr marL="909359" indent="0">
              <a:buNone/>
              <a:defRPr sz="1800" b="1"/>
            </a:lvl3pPr>
            <a:lvl4pPr marL="1364041" indent="0">
              <a:buNone/>
              <a:defRPr sz="1600" b="1"/>
            </a:lvl4pPr>
            <a:lvl5pPr marL="1818719" indent="0">
              <a:buNone/>
              <a:defRPr sz="1600" b="1"/>
            </a:lvl5pPr>
            <a:lvl6pPr marL="2273401" indent="0">
              <a:buNone/>
              <a:defRPr sz="1600" b="1"/>
            </a:lvl6pPr>
            <a:lvl7pPr marL="2728083" indent="0">
              <a:buNone/>
              <a:defRPr sz="1600" b="1"/>
            </a:lvl7pPr>
            <a:lvl8pPr marL="3182765" indent="0">
              <a:buNone/>
              <a:defRPr sz="1600" b="1"/>
            </a:lvl8pPr>
            <a:lvl9pPr marL="363744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27240" y="2259963"/>
            <a:ext cx="5331494" cy="41058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693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144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611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125" y="283732"/>
            <a:ext cx="3968257" cy="12075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5841" y="283762"/>
            <a:ext cx="6742895" cy="60820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3125" y="1491272"/>
            <a:ext cx="3968257" cy="4874579"/>
          </a:xfrm>
        </p:spPr>
        <p:txBody>
          <a:bodyPr/>
          <a:lstStyle>
            <a:lvl1pPr marL="0" indent="0">
              <a:buNone/>
              <a:defRPr sz="1400"/>
            </a:lvl1pPr>
            <a:lvl2pPr marL="454678" indent="0">
              <a:buNone/>
              <a:defRPr sz="1200"/>
            </a:lvl2pPr>
            <a:lvl3pPr marL="909359" indent="0">
              <a:buNone/>
              <a:defRPr sz="1000"/>
            </a:lvl3pPr>
            <a:lvl4pPr marL="1364041" indent="0">
              <a:buNone/>
              <a:defRPr sz="800"/>
            </a:lvl4pPr>
            <a:lvl5pPr marL="1818719" indent="0">
              <a:buNone/>
              <a:defRPr sz="800"/>
            </a:lvl5pPr>
            <a:lvl6pPr marL="2273401" indent="0">
              <a:buNone/>
              <a:defRPr sz="800"/>
            </a:lvl6pPr>
            <a:lvl7pPr marL="2728083" indent="0">
              <a:buNone/>
              <a:defRPr sz="800"/>
            </a:lvl7pPr>
            <a:lvl8pPr marL="3182765" indent="0">
              <a:buNone/>
              <a:defRPr sz="800"/>
            </a:lvl8pPr>
            <a:lvl9pPr marL="363744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898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4215" y="4988412"/>
            <a:ext cx="7237095" cy="58890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64215" y="636749"/>
            <a:ext cx="7237095" cy="4275773"/>
          </a:xfrm>
        </p:spPr>
        <p:txBody>
          <a:bodyPr/>
          <a:lstStyle>
            <a:lvl1pPr marL="0" indent="0">
              <a:buNone/>
              <a:defRPr sz="3200"/>
            </a:lvl1pPr>
            <a:lvl2pPr marL="454678" indent="0">
              <a:buNone/>
              <a:defRPr sz="2800"/>
            </a:lvl2pPr>
            <a:lvl3pPr marL="909359" indent="0">
              <a:buNone/>
              <a:defRPr sz="2400"/>
            </a:lvl3pPr>
            <a:lvl4pPr marL="1364041" indent="0">
              <a:buNone/>
              <a:defRPr sz="2000"/>
            </a:lvl4pPr>
            <a:lvl5pPr marL="1818719" indent="0">
              <a:buNone/>
              <a:defRPr sz="2000"/>
            </a:lvl5pPr>
            <a:lvl6pPr marL="2273401" indent="0">
              <a:buNone/>
              <a:defRPr sz="2000"/>
            </a:lvl6pPr>
            <a:lvl7pPr marL="2728083" indent="0">
              <a:buNone/>
              <a:defRPr sz="2000"/>
            </a:lvl7pPr>
            <a:lvl8pPr marL="3182765" indent="0">
              <a:buNone/>
              <a:defRPr sz="2000"/>
            </a:lvl8pPr>
            <a:lvl9pPr marL="363744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64215" y="5577316"/>
            <a:ext cx="7237095" cy="836349"/>
          </a:xfrm>
        </p:spPr>
        <p:txBody>
          <a:bodyPr/>
          <a:lstStyle>
            <a:lvl1pPr marL="0" indent="0">
              <a:buNone/>
              <a:defRPr sz="1400"/>
            </a:lvl1pPr>
            <a:lvl2pPr marL="454678" indent="0">
              <a:buNone/>
              <a:defRPr sz="1200"/>
            </a:lvl2pPr>
            <a:lvl3pPr marL="909359" indent="0">
              <a:buNone/>
              <a:defRPr sz="1000"/>
            </a:lvl3pPr>
            <a:lvl4pPr marL="1364041" indent="0">
              <a:buNone/>
              <a:defRPr sz="800"/>
            </a:lvl4pPr>
            <a:lvl5pPr marL="1818719" indent="0">
              <a:buNone/>
              <a:defRPr sz="800"/>
            </a:lvl5pPr>
            <a:lvl6pPr marL="2273401" indent="0">
              <a:buNone/>
              <a:defRPr sz="800"/>
            </a:lvl6pPr>
            <a:lvl7pPr marL="2728083" indent="0">
              <a:buNone/>
              <a:defRPr sz="800"/>
            </a:lvl7pPr>
            <a:lvl8pPr marL="3182765" indent="0">
              <a:buNone/>
              <a:defRPr sz="800"/>
            </a:lvl8pPr>
            <a:lvl9pPr marL="363744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41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456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44841" y="285412"/>
            <a:ext cx="2713911" cy="60804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3099" y="285412"/>
            <a:ext cx="7940701" cy="60804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3529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674" y="290944"/>
            <a:ext cx="10252553" cy="8495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04638" y="1451653"/>
            <a:ext cx="3292878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384474" y="1451653"/>
            <a:ext cx="3292878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864309" y="1451653"/>
            <a:ext cx="3292878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04638" y="5175424"/>
            <a:ext cx="3292878" cy="99636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7296" indent="-127296">
              <a:buFont typeface="Arial" panose="020B0604020202020204" pitchFamily="34" charset="0"/>
              <a:buChar char="•"/>
              <a:defRPr sz="1200"/>
            </a:lvl2pPr>
            <a:lvl3pPr marL="254592" indent="-127296">
              <a:defRPr sz="1200"/>
            </a:lvl3pPr>
            <a:lvl4pPr marL="445540" indent="-190941">
              <a:defRPr sz="1200"/>
            </a:lvl4pPr>
            <a:lvl5pPr marL="636479" indent="-190941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384474" y="5175424"/>
            <a:ext cx="3292878" cy="99636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7296" indent="-127296">
              <a:buFont typeface="Arial" panose="020B0604020202020204" pitchFamily="34" charset="0"/>
              <a:buChar char="•"/>
              <a:defRPr sz="1200"/>
            </a:lvl2pPr>
            <a:lvl3pPr marL="254592" indent="-127296">
              <a:defRPr sz="1200"/>
            </a:lvl3pPr>
            <a:lvl4pPr marL="445540" indent="-190941">
              <a:defRPr sz="1200"/>
            </a:lvl4pPr>
            <a:lvl5pPr marL="636479" indent="-190941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864309" y="5175424"/>
            <a:ext cx="3292878" cy="99636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7296" indent="-127296">
              <a:buFont typeface="Arial" panose="020B0604020202020204" pitchFamily="34" charset="0"/>
              <a:buChar char="•"/>
              <a:defRPr sz="1200"/>
            </a:lvl2pPr>
            <a:lvl3pPr marL="254592" indent="-127296">
              <a:defRPr sz="1200"/>
            </a:lvl3pPr>
            <a:lvl4pPr marL="445540" indent="-190941">
              <a:defRPr sz="1200"/>
            </a:lvl4pPr>
            <a:lvl5pPr marL="636479" indent="-190941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04674" y="969977"/>
            <a:ext cx="10252553" cy="4222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284965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04638" y="2209163"/>
            <a:ext cx="10252551" cy="327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09274" y="3990721"/>
            <a:ext cx="8443278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01021" y="6627454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3091" y="6627454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4514" y="6627454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521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5" y="224949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1397" y="1715500"/>
            <a:ext cx="9479033" cy="661720"/>
          </a:xfrm>
        </p:spPr>
        <p:txBody>
          <a:bodyPr lIns="0" tIns="0" rIns="0" bIns="0"/>
          <a:lstStyle>
            <a:lvl1pPr>
              <a:defRPr sz="43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01021" y="6627454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3091" y="6627454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4514" y="6627454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113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5" y="224949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3093" y="1639046"/>
            <a:ext cx="5246894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11841" y="1639046"/>
            <a:ext cx="5246894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01021" y="6627454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3091" y="6627454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684514" y="6627454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802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5" y="224949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101021" y="6627454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3091" y="6627454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684514" y="6627454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612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9847" y="156288"/>
            <a:ext cx="11821385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0308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997799" y="350008"/>
            <a:ext cx="528699" cy="55503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0308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01021" y="6627454"/>
            <a:ext cx="3859784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3091" y="6627454"/>
            <a:ext cx="2774220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684514" y="6627454"/>
            <a:ext cx="2774220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68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801" y="4579300"/>
            <a:ext cx="10252551" cy="141536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2801" y="3020427"/>
            <a:ext cx="10252551" cy="155887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15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630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44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26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0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89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705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520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3091" y="1662803"/>
            <a:ext cx="5327306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31428" y="1662803"/>
            <a:ext cx="5327306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3091" y="1595167"/>
            <a:ext cx="5329401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152" indent="0">
              <a:buNone/>
              <a:defRPr sz="2400" b="1"/>
            </a:lvl2pPr>
            <a:lvl3pPr marL="1096301" indent="0">
              <a:buNone/>
              <a:defRPr sz="2200" b="1"/>
            </a:lvl3pPr>
            <a:lvl4pPr marL="1644454" indent="0">
              <a:buNone/>
              <a:defRPr sz="1900" b="1"/>
            </a:lvl4pPr>
            <a:lvl5pPr marL="2192605" indent="0">
              <a:buNone/>
              <a:defRPr sz="1900" b="1"/>
            </a:lvl5pPr>
            <a:lvl6pPr marL="2740756" indent="0">
              <a:buNone/>
              <a:defRPr sz="1900" b="1"/>
            </a:lvl6pPr>
            <a:lvl7pPr marL="3288906" indent="0">
              <a:buNone/>
              <a:defRPr sz="1900" b="1"/>
            </a:lvl7pPr>
            <a:lvl8pPr marL="3837059" indent="0">
              <a:buNone/>
              <a:defRPr sz="1900" b="1"/>
            </a:lvl8pPr>
            <a:lvl9pPr marL="438520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3091" y="2259957"/>
            <a:ext cx="5329401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27240" y="1595167"/>
            <a:ext cx="5331494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152" indent="0">
              <a:buNone/>
              <a:defRPr sz="2400" b="1"/>
            </a:lvl2pPr>
            <a:lvl3pPr marL="1096301" indent="0">
              <a:buNone/>
              <a:defRPr sz="2200" b="1"/>
            </a:lvl3pPr>
            <a:lvl4pPr marL="1644454" indent="0">
              <a:buNone/>
              <a:defRPr sz="1900" b="1"/>
            </a:lvl4pPr>
            <a:lvl5pPr marL="2192605" indent="0">
              <a:buNone/>
              <a:defRPr sz="1900" b="1"/>
            </a:lvl5pPr>
            <a:lvl6pPr marL="2740756" indent="0">
              <a:buNone/>
              <a:defRPr sz="1900" b="1"/>
            </a:lvl6pPr>
            <a:lvl7pPr marL="3288906" indent="0">
              <a:buNone/>
              <a:defRPr sz="1900" b="1"/>
            </a:lvl7pPr>
            <a:lvl8pPr marL="3837059" indent="0">
              <a:buNone/>
              <a:defRPr sz="1900" b="1"/>
            </a:lvl8pPr>
            <a:lvl9pPr marL="438520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27240" y="2259957"/>
            <a:ext cx="5331494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095" y="283732"/>
            <a:ext cx="3968257" cy="120751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5840" y="283735"/>
            <a:ext cx="6742895" cy="6082089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3095" y="1491245"/>
            <a:ext cx="3968257" cy="4874579"/>
          </a:xfrm>
        </p:spPr>
        <p:txBody>
          <a:bodyPr/>
          <a:lstStyle>
            <a:lvl1pPr marL="0" indent="0">
              <a:buNone/>
              <a:defRPr sz="1700"/>
            </a:lvl1pPr>
            <a:lvl2pPr marL="548152" indent="0">
              <a:buNone/>
              <a:defRPr sz="1400"/>
            </a:lvl2pPr>
            <a:lvl3pPr marL="1096301" indent="0">
              <a:buNone/>
              <a:defRPr sz="1200"/>
            </a:lvl3pPr>
            <a:lvl4pPr marL="1644454" indent="0">
              <a:buNone/>
              <a:defRPr sz="1100"/>
            </a:lvl4pPr>
            <a:lvl5pPr marL="2192605" indent="0">
              <a:buNone/>
              <a:defRPr sz="1100"/>
            </a:lvl5pPr>
            <a:lvl6pPr marL="2740756" indent="0">
              <a:buNone/>
              <a:defRPr sz="1100"/>
            </a:lvl6pPr>
            <a:lvl7pPr marL="3288906" indent="0">
              <a:buNone/>
              <a:defRPr sz="1100"/>
            </a:lvl7pPr>
            <a:lvl8pPr marL="3837059" indent="0">
              <a:buNone/>
              <a:defRPr sz="1100"/>
            </a:lvl8pPr>
            <a:lvl9pPr marL="438520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4202" y="4988404"/>
            <a:ext cx="7237095" cy="58890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64202" y="636749"/>
            <a:ext cx="7237095" cy="4275773"/>
          </a:xfrm>
        </p:spPr>
        <p:txBody>
          <a:bodyPr/>
          <a:lstStyle>
            <a:lvl1pPr marL="0" indent="0">
              <a:buNone/>
              <a:defRPr sz="3800"/>
            </a:lvl1pPr>
            <a:lvl2pPr marL="548152" indent="0">
              <a:buNone/>
              <a:defRPr sz="3400"/>
            </a:lvl2pPr>
            <a:lvl3pPr marL="1096301" indent="0">
              <a:buNone/>
              <a:defRPr sz="2900"/>
            </a:lvl3pPr>
            <a:lvl4pPr marL="1644454" indent="0">
              <a:buNone/>
              <a:defRPr sz="2400"/>
            </a:lvl4pPr>
            <a:lvl5pPr marL="2192605" indent="0">
              <a:buNone/>
              <a:defRPr sz="2400"/>
            </a:lvl5pPr>
            <a:lvl6pPr marL="2740756" indent="0">
              <a:buNone/>
              <a:defRPr sz="2400"/>
            </a:lvl6pPr>
            <a:lvl7pPr marL="3288906" indent="0">
              <a:buNone/>
              <a:defRPr sz="2400"/>
            </a:lvl7pPr>
            <a:lvl8pPr marL="3837059" indent="0">
              <a:buNone/>
              <a:defRPr sz="2400"/>
            </a:lvl8pPr>
            <a:lvl9pPr marL="4385209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64202" y="5577310"/>
            <a:ext cx="7237095" cy="836349"/>
          </a:xfrm>
        </p:spPr>
        <p:txBody>
          <a:bodyPr/>
          <a:lstStyle>
            <a:lvl1pPr marL="0" indent="0">
              <a:buNone/>
              <a:defRPr sz="1700"/>
            </a:lvl1pPr>
            <a:lvl2pPr marL="548152" indent="0">
              <a:buNone/>
              <a:defRPr sz="1400"/>
            </a:lvl2pPr>
            <a:lvl3pPr marL="1096301" indent="0">
              <a:buNone/>
              <a:defRPr sz="1200"/>
            </a:lvl3pPr>
            <a:lvl4pPr marL="1644454" indent="0">
              <a:buNone/>
              <a:defRPr sz="1100"/>
            </a:lvl4pPr>
            <a:lvl5pPr marL="2192605" indent="0">
              <a:buNone/>
              <a:defRPr sz="1100"/>
            </a:lvl5pPr>
            <a:lvl6pPr marL="2740756" indent="0">
              <a:buNone/>
              <a:defRPr sz="1100"/>
            </a:lvl6pPr>
            <a:lvl7pPr marL="3288906" indent="0">
              <a:buNone/>
              <a:defRPr sz="1100"/>
            </a:lvl7pPr>
            <a:lvl8pPr marL="3837059" indent="0">
              <a:buNone/>
              <a:defRPr sz="1100"/>
            </a:lvl8pPr>
            <a:lvl9pPr marL="438520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091" y="285384"/>
            <a:ext cx="10855643" cy="1187715"/>
          </a:xfrm>
          <a:prstGeom prst="rect">
            <a:avLst/>
          </a:prstGeom>
        </p:spPr>
        <p:txBody>
          <a:bodyPr vert="horz" lIns="109631" tIns="54816" rIns="109631" bIns="548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3091" y="1662803"/>
            <a:ext cx="10855643" cy="4703021"/>
          </a:xfrm>
          <a:prstGeom prst="rect">
            <a:avLst/>
          </a:prstGeom>
        </p:spPr>
        <p:txBody>
          <a:bodyPr vert="horz" lIns="109631" tIns="54816" rIns="109631" bIns="548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3091" y="6605016"/>
            <a:ext cx="2814426" cy="379409"/>
          </a:xfrm>
          <a:prstGeom prst="rect">
            <a:avLst/>
          </a:prstGeom>
        </p:spPr>
        <p:txBody>
          <a:bodyPr vert="horz" lIns="109631" tIns="54816" rIns="109631" bIns="5481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21124" y="6605016"/>
            <a:ext cx="3819578" cy="379409"/>
          </a:xfrm>
          <a:prstGeom prst="rect">
            <a:avLst/>
          </a:prstGeom>
        </p:spPr>
        <p:txBody>
          <a:bodyPr vert="horz" lIns="109631" tIns="54816" rIns="109631" bIns="5481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4308" y="6605016"/>
            <a:ext cx="2814426" cy="379409"/>
          </a:xfrm>
          <a:prstGeom prst="rect">
            <a:avLst/>
          </a:prstGeom>
        </p:spPr>
        <p:txBody>
          <a:bodyPr vert="horz" lIns="109631" tIns="54816" rIns="109631" bIns="5481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96301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111" indent="-411111" algn="l" defTabSz="1096301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0745" indent="-342595" algn="l" defTabSz="1096301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377" indent="-274076" algn="l" defTabSz="1096301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529" indent="-274076" algn="l" defTabSz="1096301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6681" indent="-274076" algn="l" defTabSz="1096301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4832" indent="-274076" algn="l" defTabSz="109630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2983" indent="-274076" algn="l" defTabSz="109630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1134" indent="-274076" algn="l" defTabSz="109630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59285" indent="-274076" algn="l" defTabSz="109630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152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301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454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2605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0756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8906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059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5209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092" y="285387"/>
            <a:ext cx="10855643" cy="1187715"/>
          </a:xfrm>
          <a:prstGeom prst="rect">
            <a:avLst/>
          </a:prstGeom>
        </p:spPr>
        <p:txBody>
          <a:bodyPr vert="horz" lIns="90940" tIns="45472" rIns="90940" bIns="4547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3092" y="1662831"/>
            <a:ext cx="10855643" cy="4703021"/>
          </a:xfrm>
          <a:prstGeom prst="rect">
            <a:avLst/>
          </a:prstGeom>
        </p:spPr>
        <p:txBody>
          <a:bodyPr vert="horz" lIns="90940" tIns="45472" rIns="90940" bIns="4547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3091" y="6605044"/>
            <a:ext cx="2814426" cy="379409"/>
          </a:xfrm>
          <a:prstGeom prst="rect">
            <a:avLst/>
          </a:prstGeom>
        </p:spPr>
        <p:txBody>
          <a:bodyPr vert="horz" lIns="90940" tIns="45472" rIns="90940" bIns="4547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9359"/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9359"/>
              <a:t>05.09.2020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21124" y="6605044"/>
            <a:ext cx="3819578" cy="379409"/>
          </a:xfrm>
          <a:prstGeom prst="rect">
            <a:avLst/>
          </a:prstGeom>
        </p:spPr>
        <p:txBody>
          <a:bodyPr vert="horz" lIns="90940" tIns="45472" rIns="90940" bIns="4547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935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4308" y="6605044"/>
            <a:ext cx="2814426" cy="379409"/>
          </a:xfrm>
          <a:prstGeom prst="rect">
            <a:avLst/>
          </a:prstGeom>
        </p:spPr>
        <p:txBody>
          <a:bodyPr vert="horz" lIns="90940" tIns="45472" rIns="90940" bIns="4547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9359"/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935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65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0935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012" indent="-341012" algn="l" defTabSz="90935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8853" indent="-284174" algn="l" defTabSz="90935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6702" indent="-227337" algn="l" defTabSz="90935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1381" indent="-227337" algn="l" defTabSz="90935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054" indent="-227337" algn="l" defTabSz="90935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0742" indent="-227337" algn="l" defTabSz="9093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5419" indent="-227337" algn="l" defTabSz="9093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0100" indent="-227337" algn="l" defTabSz="9093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4786" indent="-227337" algn="l" defTabSz="9093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09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678" algn="l" defTabSz="909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359" algn="l" defTabSz="909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041" algn="l" defTabSz="909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8719" algn="l" defTabSz="909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3401" algn="l" defTabSz="909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8083" algn="l" defTabSz="909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2765" algn="l" defTabSz="909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7441" algn="l" defTabSz="909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9839" y="1177530"/>
            <a:ext cx="11821385" cy="581817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910308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39847" y="156288"/>
            <a:ext cx="11821385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0308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5" y="224960"/>
            <a:ext cx="10803500" cy="327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1397" y="1715502"/>
            <a:ext cx="9479033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01021" y="6627457"/>
            <a:ext cx="38597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308"/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3091" y="6627457"/>
            <a:ext cx="2774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308"/>
            <a:fld id="{880D482E-E893-4824-BFFD-DB4EBF2D3699}" type="datetimeFigureOut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0308"/>
              <a:t>05.09.2020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4514" y="6627457"/>
            <a:ext cx="2774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308"/>
            <a:fld id="{5C96917E-EB90-4619-B290-CF2D0F8DE7B6}" type="slidenum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0308"/>
              <a:t>‹#›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0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iming>
    <p:tnLst>
      <p:par>
        <p:cTn id="1" dur="indefinite" restart="never" nodeType="tmRoot"/>
      </p:par>
    </p:tnLst>
  </p:timing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808446" eaLnBrk="1" hangingPunct="1">
        <a:defRPr>
          <a:latin typeface="+mn-lt"/>
          <a:ea typeface="+mn-ea"/>
          <a:cs typeface="+mn-cs"/>
        </a:defRPr>
      </a:lvl2pPr>
      <a:lvl3pPr marL="1616892" eaLnBrk="1" hangingPunct="1">
        <a:defRPr>
          <a:latin typeface="+mn-lt"/>
          <a:ea typeface="+mn-ea"/>
          <a:cs typeface="+mn-cs"/>
        </a:defRPr>
      </a:lvl3pPr>
      <a:lvl4pPr marL="2425334" eaLnBrk="1" hangingPunct="1">
        <a:defRPr>
          <a:latin typeface="+mn-lt"/>
          <a:ea typeface="+mn-ea"/>
          <a:cs typeface="+mn-cs"/>
        </a:defRPr>
      </a:lvl4pPr>
      <a:lvl5pPr marL="3233781" eaLnBrk="1" hangingPunct="1">
        <a:defRPr>
          <a:latin typeface="+mn-lt"/>
          <a:ea typeface="+mn-ea"/>
          <a:cs typeface="+mn-cs"/>
        </a:defRPr>
      </a:lvl5pPr>
      <a:lvl6pPr marL="4042228" eaLnBrk="1" hangingPunct="1">
        <a:defRPr>
          <a:latin typeface="+mn-lt"/>
          <a:ea typeface="+mn-ea"/>
          <a:cs typeface="+mn-cs"/>
        </a:defRPr>
      </a:lvl6pPr>
      <a:lvl7pPr marL="4850672" eaLnBrk="1" hangingPunct="1">
        <a:defRPr>
          <a:latin typeface="+mn-lt"/>
          <a:ea typeface="+mn-ea"/>
          <a:cs typeface="+mn-cs"/>
        </a:defRPr>
      </a:lvl7pPr>
      <a:lvl8pPr marL="5659116" eaLnBrk="1" hangingPunct="1">
        <a:defRPr>
          <a:latin typeface="+mn-lt"/>
          <a:ea typeface="+mn-ea"/>
          <a:cs typeface="+mn-cs"/>
        </a:defRPr>
      </a:lvl8pPr>
      <a:lvl9pPr marL="6467563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808446" eaLnBrk="1" hangingPunct="1">
        <a:defRPr>
          <a:latin typeface="+mn-lt"/>
          <a:ea typeface="+mn-ea"/>
          <a:cs typeface="+mn-cs"/>
        </a:defRPr>
      </a:lvl2pPr>
      <a:lvl3pPr marL="1616892" eaLnBrk="1" hangingPunct="1">
        <a:defRPr>
          <a:latin typeface="+mn-lt"/>
          <a:ea typeface="+mn-ea"/>
          <a:cs typeface="+mn-cs"/>
        </a:defRPr>
      </a:lvl3pPr>
      <a:lvl4pPr marL="2425334" eaLnBrk="1" hangingPunct="1">
        <a:defRPr>
          <a:latin typeface="+mn-lt"/>
          <a:ea typeface="+mn-ea"/>
          <a:cs typeface="+mn-cs"/>
        </a:defRPr>
      </a:lvl4pPr>
      <a:lvl5pPr marL="3233781" eaLnBrk="1" hangingPunct="1">
        <a:defRPr>
          <a:latin typeface="+mn-lt"/>
          <a:ea typeface="+mn-ea"/>
          <a:cs typeface="+mn-cs"/>
        </a:defRPr>
      </a:lvl5pPr>
      <a:lvl6pPr marL="4042228" eaLnBrk="1" hangingPunct="1">
        <a:defRPr>
          <a:latin typeface="+mn-lt"/>
          <a:ea typeface="+mn-ea"/>
          <a:cs typeface="+mn-cs"/>
        </a:defRPr>
      </a:lvl6pPr>
      <a:lvl7pPr marL="4850672" eaLnBrk="1" hangingPunct="1">
        <a:defRPr>
          <a:latin typeface="+mn-lt"/>
          <a:ea typeface="+mn-ea"/>
          <a:cs typeface="+mn-cs"/>
        </a:defRPr>
      </a:lvl7pPr>
      <a:lvl8pPr marL="5659116" eaLnBrk="1" hangingPunct="1">
        <a:defRPr>
          <a:latin typeface="+mn-lt"/>
          <a:ea typeface="+mn-ea"/>
          <a:cs typeface="+mn-cs"/>
        </a:defRPr>
      </a:lvl8pPr>
      <a:lvl9pPr marL="6467563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215" y="3389"/>
            <a:ext cx="12045450" cy="224247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17382"/>
            <a:endParaRPr sz="2000">
              <a:solidFill>
                <a:srgbClr val="57565A"/>
              </a:solidFill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565437" y="2787205"/>
            <a:ext cx="9794067" cy="3759238"/>
          </a:xfrm>
          <a:prstGeom prst="rect">
            <a:avLst/>
          </a:prstGeom>
        </p:spPr>
        <p:txBody>
          <a:bodyPr vert="horz" wrap="square" lIns="0" tIns="24642" rIns="0" bIns="0" rtlCol="0">
            <a:spAutoFit/>
          </a:bodyPr>
          <a:lstStyle/>
          <a:p>
            <a:pPr marL="32480" defTabSz="1017382">
              <a:spcBef>
                <a:spcPts val="195"/>
              </a:spcBef>
            </a:pPr>
            <a:r>
              <a:rPr lang="ru-RU" sz="3600" b="1" dirty="0">
                <a:solidFill>
                  <a:srgbClr val="2365C7"/>
                </a:solidFill>
                <a:latin typeface="Arial"/>
                <a:cs typeface="Arial"/>
              </a:rPr>
              <a:t>  </a:t>
            </a:r>
            <a:r>
              <a:rPr lang="ru-RU" sz="44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lang="en-US" sz="4400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ru-RU" sz="440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32480" algn="ctr" defTabSz="1017382">
              <a:spcBef>
                <a:spcPts val="195"/>
              </a:spcBef>
            </a:pPr>
            <a:endParaRPr lang="ru-RU" sz="4400" b="1" dirty="0">
              <a:solidFill>
                <a:srgbClr val="2365C7"/>
              </a:solidFill>
              <a:latin typeface="Arial"/>
              <a:cs typeface="Arial"/>
            </a:endParaRPr>
          </a:p>
          <a:p>
            <a:pPr marL="32480" algn="ctr" defTabSz="1017382">
              <a:spcBef>
                <a:spcPts val="195"/>
              </a:spcBef>
            </a:pPr>
            <a:r>
              <a:rPr lang="ru-RU" sz="5400" b="1" dirty="0" smtClean="0">
                <a:solidFill>
                  <a:prstClr val="black"/>
                </a:solidFill>
              </a:rPr>
              <a:t>Взаимодействие зарядов. </a:t>
            </a:r>
          </a:p>
          <a:p>
            <a:pPr marL="32480" algn="ctr" defTabSz="1017382">
              <a:spcBef>
                <a:spcPts val="195"/>
              </a:spcBef>
            </a:pPr>
            <a:r>
              <a:rPr lang="ru-RU" sz="5400" b="1" dirty="0" smtClean="0">
                <a:solidFill>
                  <a:prstClr val="black"/>
                </a:solidFill>
              </a:rPr>
              <a:t>Закон Кулона </a:t>
            </a:r>
            <a:endParaRPr lang="ru-RU" sz="5400" b="1" dirty="0">
              <a:solidFill>
                <a:srgbClr val="373435"/>
              </a:solidFill>
              <a:latin typeface="Arial"/>
              <a:cs typeface="Arial"/>
            </a:endParaRPr>
          </a:p>
          <a:p>
            <a:pPr marL="32480" algn="ctr" defTabSz="1017382">
              <a:spcBef>
                <a:spcPts val="195"/>
              </a:spcBef>
            </a:pPr>
            <a:endParaRPr lang="ru-RU" sz="4000" b="1" dirty="0">
              <a:solidFill>
                <a:srgbClr val="373435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557854" y="2995592"/>
            <a:ext cx="719726" cy="14949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17382"/>
            <a:endParaRPr sz="2000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887713" y="466905"/>
            <a:ext cx="1262840" cy="132624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1017382"/>
            <a:endParaRPr sz="20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898015" y="495434"/>
            <a:ext cx="1262840" cy="132624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1017382"/>
            <a:endParaRPr sz="20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279407" y="473232"/>
            <a:ext cx="761677" cy="1043939"/>
          </a:xfrm>
          <a:prstGeom prst="rect">
            <a:avLst/>
          </a:prstGeom>
        </p:spPr>
        <p:txBody>
          <a:bodyPr vert="horz" wrap="square" lIns="0" tIns="28003" rIns="0" bIns="0" rtlCol="0">
            <a:spAutoFit/>
          </a:bodyPr>
          <a:lstStyle/>
          <a:p>
            <a:pPr defTabSz="1017382">
              <a:spcBef>
                <a:spcPts val="221"/>
              </a:spcBef>
            </a:pPr>
            <a:r>
              <a:rPr lang="ru-RU" sz="6600" b="1" spc="18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66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135368" y="1386178"/>
            <a:ext cx="1519768" cy="375435"/>
          </a:xfrm>
          <a:prstGeom prst="rect">
            <a:avLst/>
          </a:prstGeom>
        </p:spPr>
        <p:txBody>
          <a:bodyPr vert="horz" wrap="square" lIns="0" tIns="21284" rIns="0" bIns="0" rtlCol="0">
            <a:spAutoFit/>
          </a:bodyPr>
          <a:lstStyle/>
          <a:p>
            <a:pPr defTabSz="1017382">
              <a:spcBef>
                <a:spcPts val="168"/>
              </a:spcBef>
            </a:pPr>
            <a:r>
              <a:rPr lang="ru-RU" sz="2300" spc="-8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3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038040" y="495431"/>
            <a:ext cx="3707957" cy="949381"/>
          </a:xfrm>
          <a:prstGeom prst="rect">
            <a:avLst/>
          </a:prstGeom>
        </p:spPr>
        <p:txBody>
          <a:bodyPr vert="horz" wrap="square" lIns="0" tIns="25799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440" defTabSz="1615394">
              <a:spcBef>
                <a:spcPts val="203"/>
              </a:spcBef>
              <a:defRPr/>
            </a:pPr>
            <a:r>
              <a:rPr lang="ru-RU" sz="6000" kern="0" spc="8" dirty="0">
                <a:solidFill>
                  <a:sysClr val="window" lastClr="FFFFFF"/>
                </a:solidFill>
              </a:rPr>
              <a:t>Физика</a:t>
            </a:r>
            <a:endParaRPr lang="en-US" sz="6000" kern="0" spc="8" dirty="0">
              <a:solidFill>
                <a:sysClr val="window" lastClr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37" y="544595"/>
            <a:ext cx="901701" cy="99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36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Liz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61825" cy="712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iza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968" y="2129681"/>
            <a:ext cx="4627089" cy="223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Liza\Desktop\Безымянны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4" y="1588"/>
            <a:ext cx="12058650" cy="712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26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165" y="224949"/>
            <a:ext cx="10803500" cy="738664"/>
          </a:xfrm>
        </p:spPr>
        <p:txBody>
          <a:bodyPr/>
          <a:lstStyle/>
          <a:p>
            <a:r>
              <a:rPr lang="ru-RU" sz="4800" dirty="0" smtClean="0"/>
              <a:t>Решим задачи: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4288" y="1690936"/>
            <a:ext cx="11593288" cy="4632037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С какой силой взаимодействуют два заряда по 10 </a:t>
            </a:r>
            <a:r>
              <a:rPr lang="ru-RU" dirty="0" err="1" smtClean="0">
                <a:solidFill>
                  <a:schemeClr val="tx2"/>
                </a:solidFill>
              </a:rPr>
              <a:t>нКл</a:t>
            </a:r>
            <a:r>
              <a:rPr lang="ru-RU" dirty="0" smtClean="0">
                <a:solidFill>
                  <a:schemeClr val="tx2"/>
                </a:solidFill>
              </a:rPr>
              <a:t>, находящиеся на расстоянии 3 см друг от друга?</a:t>
            </a:r>
          </a:p>
          <a:p>
            <a:pPr marL="742950" indent="-742950">
              <a:buAutoNum type="arabicPeriod"/>
            </a:pPr>
            <a:endParaRPr lang="ru-RU" dirty="0" smtClean="0">
              <a:solidFill>
                <a:schemeClr val="tx2"/>
              </a:solidFill>
            </a:endParaRPr>
          </a:p>
          <a:p>
            <a:pPr marL="742950" indent="-74295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На каком расстоянии друг от друга заряды 1 </a:t>
            </a:r>
            <a:r>
              <a:rPr lang="ru-RU" dirty="0" err="1" smtClean="0">
                <a:solidFill>
                  <a:schemeClr val="tx2"/>
                </a:solidFill>
              </a:rPr>
              <a:t>мкКл</a:t>
            </a:r>
            <a:r>
              <a:rPr lang="ru-RU" dirty="0" smtClean="0">
                <a:solidFill>
                  <a:schemeClr val="tx2"/>
                </a:solidFill>
              </a:rPr>
              <a:t> и 10 </a:t>
            </a:r>
            <a:r>
              <a:rPr lang="ru-RU" dirty="0" err="1" smtClean="0">
                <a:solidFill>
                  <a:schemeClr val="tx2"/>
                </a:solidFill>
              </a:rPr>
              <a:t>нКл</a:t>
            </a:r>
            <a:r>
              <a:rPr lang="ru-RU" dirty="0" smtClean="0">
                <a:solidFill>
                  <a:schemeClr val="tx2"/>
                </a:solidFill>
              </a:rPr>
              <a:t> взаимодействуют с силой 9 мН?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20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165" y="224949"/>
            <a:ext cx="10803500" cy="830997"/>
          </a:xfrm>
        </p:spPr>
        <p:txBody>
          <a:bodyPr/>
          <a:lstStyle/>
          <a:p>
            <a:r>
              <a:rPr lang="ru-RU" sz="5400" dirty="0" smtClean="0"/>
              <a:t>Задание: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312" y="2411016"/>
            <a:ext cx="10356142" cy="1985159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Прочитать § 3</a:t>
            </a:r>
          </a:p>
          <a:p>
            <a:pPr marL="742950" indent="-74295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Ответить на вопросы на стр.14</a:t>
            </a:r>
          </a:p>
          <a:p>
            <a:pPr marL="742950" indent="-74295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Выполнить упражнение 2.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73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280" y="283295"/>
            <a:ext cx="11449271" cy="615553"/>
          </a:xfrm>
        </p:spPr>
        <p:txBody>
          <a:bodyPr/>
          <a:lstStyle/>
          <a:p>
            <a:pPr algn="ctr"/>
            <a:r>
              <a:rPr lang="ru-RU" sz="4000" dirty="0" smtClean="0"/>
              <a:t>Взаимодействие наэлектризованных тел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4288" y="1258888"/>
            <a:ext cx="11377263" cy="2646878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   Наэлектризованные тела взаимодействуют </a:t>
            </a:r>
            <a:r>
              <a:rPr lang="ru-RU" dirty="0">
                <a:solidFill>
                  <a:schemeClr val="tx2"/>
                </a:solidFill>
              </a:rPr>
              <a:t>и </a:t>
            </a:r>
            <a:r>
              <a:rPr lang="ru-RU" dirty="0" smtClean="0">
                <a:solidFill>
                  <a:schemeClr val="tx2"/>
                </a:solidFill>
              </a:rPr>
              <a:t>тогда, когда </a:t>
            </a:r>
            <a:r>
              <a:rPr lang="ru-RU" dirty="0">
                <a:solidFill>
                  <a:schemeClr val="tx2"/>
                </a:solidFill>
              </a:rPr>
              <a:t>они </a:t>
            </a:r>
            <a:r>
              <a:rPr lang="ru-RU" dirty="0" smtClean="0">
                <a:solidFill>
                  <a:schemeClr val="tx2"/>
                </a:solidFill>
              </a:rPr>
              <a:t>находятся на некотором </a:t>
            </a:r>
            <a:r>
              <a:rPr lang="ru-RU" dirty="0">
                <a:solidFill>
                  <a:schemeClr val="tx2"/>
                </a:solidFill>
              </a:rPr>
              <a:t>расстоянии друг </a:t>
            </a:r>
            <a:r>
              <a:rPr lang="ru-RU" dirty="0" smtClean="0">
                <a:solidFill>
                  <a:schemeClr val="tx2"/>
                </a:solidFill>
              </a:rPr>
              <a:t>от друга </a:t>
            </a:r>
            <a:r>
              <a:rPr lang="ru-RU" dirty="0">
                <a:solidFill>
                  <a:schemeClr val="tx2"/>
                </a:solidFill>
              </a:rPr>
              <a:t>и не соприкасаются.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416" y="4211216"/>
            <a:ext cx="4536504" cy="256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Liza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56" y="4029655"/>
            <a:ext cx="3240361" cy="273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9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165" y="224949"/>
            <a:ext cx="10803500" cy="677108"/>
          </a:xfrm>
        </p:spPr>
        <p:txBody>
          <a:bodyPr/>
          <a:lstStyle/>
          <a:p>
            <a:pPr algn="ctr"/>
            <a:r>
              <a:rPr lang="ru-RU" sz="4400" dirty="0"/>
              <a:t>ШАРЛЬ КУЛОН (1736–1806)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74728" y="1474912"/>
            <a:ext cx="7390801" cy="4924425"/>
          </a:xfrm>
        </p:spPr>
        <p:txBody>
          <a:bodyPr/>
          <a:lstStyle/>
          <a:p>
            <a:pPr algn="ctr"/>
            <a:r>
              <a:rPr lang="ru-RU" sz="3200" b="0" i="0" dirty="0" smtClean="0">
                <a:solidFill>
                  <a:schemeClr val="tx2"/>
                </a:solidFill>
              </a:rPr>
              <a:t>Французский ученый-физик Кулон в течение 1770–1789 годов проводил исследования в области электромагнитных и механических явлений. Открытие законов взаимодействия электрических и магнитных полюсов, законов расположения электрических зарядов на поверхности проводника – его большой вклад в науку.</a:t>
            </a: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96" y="1295088"/>
            <a:ext cx="3744416" cy="5626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88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165" y="224949"/>
            <a:ext cx="10803500" cy="738664"/>
          </a:xfrm>
        </p:spPr>
        <p:txBody>
          <a:bodyPr/>
          <a:lstStyle/>
          <a:p>
            <a:pPr algn="ctr"/>
            <a:r>
              <a:rPr lang="ru-RU" sz="4800" dirty="0" smtClean="0"/>
              <a:t>Крутильные весы</a:t>
            </a:r>
            <a:endParaRPr lang="ru-RU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752" y="1241772"/>
            <a:ext cx="2678132" cy="565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6030912" y="3059088"/>
            <a:ext cx="2376264" cy="16561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 flipV="1">
            <a:off x="3942680" y="3241288"/>
            <a:ext cx="1987138" cy="1834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350313" y="4915674"/>
            <a:ext cx="1341418" cy="12397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366616" y="4212495"/>
            <a:ext cx="2232248" cy="10055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462960" y="1522215"/>
            <a:ext cx="11161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42360" y="1244501"/>
            <a:ext cx="34808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Винт со стрелкой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8125" y="2518461"/>
            <a:ext cx="37203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Тонкая проволока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8775" y="2553472"/>
            <a:ext cx="4411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Стеклянный стержень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6986" y="3776992"/>
            <a:ext cx="2429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Противовес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53025" y="5863030"/>
            <a:ext cx="32599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Металлический </a:t>
            </a:r>
          </a:p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шарик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34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165" y="224949"/>
            <a:ext cx="10803500" cy="738664"/>
          </a:xfrm>
        </p:spPr>
        <p:txBody>
          <a:bodyPr/>
          <a:lstStyle/>
          <a:p>
            <a:pPr algn="ctr"/>
            <a:r>
              <a:rPr lang="ru-RU" sz="4800" dirty="0" smtClean="0"/>
              <a:t>Опыт Кулона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пыты Кулона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6376" y="1258887"/>
            <a:ext cx="9217024" cy="518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7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165" y="224949"/>
            <a:ext cx="10803500" cy="830997"/>
          </a:xfrm>
        </p:spPr>
        <p:txBody>
          <a:bodyPr/>
          <a:lstStyle/>
          <a:p>
            <a:pPr algn="ctr"/>
            <a:r>
              <a:rPr lang="ru-RU" sz="5400" dirty="0" smtClean="0"/>
              <a:t>Кулон установил: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280" y="1399704"/>
            <a:ext cx="11593288" cy="4539704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  </a:t>
            </a:r>
            <a:r>
              <a:rPr lang="ru-RU" sz="3600" dirty="0" smtClean="0">
                <a:solidFill>
                  <a:schemeClr val="tx2"/>
                </a:solidFill>
              </a:rPr>
              <a:t>Сила </a:t>
            </a:r>
            <a:r>
              <a:rPr lang="ru-RU" sz="3600" dirty="0">
                <a:solidFill>
                  <a:schemeClr val="tx2"/>
                </a:solidFill>
              </a:rPr>
              <a:t>взаимодействия </a:t>
            </a:r>
            <a:r>
              <a:rPr lang="ru-RU" sz="3600" dirty="0" smtClean="0">
                <a:solidFill>
                  <a:schemeClr val="tx2"/>
                </a:solidFill>
              </a:rPr>
              <a:t>заряженных шариков </a:t>
            </a:r>
            <a:r>
              <a:rPr lang="ru-RU" sz="3600" dirty="0">
                <a:solidFill>
                  <a:schemeClr val="tx2"/>
                </a:solidFill>
              </a:rPr>
              <a:t>(F) обратно </a:t>
            </a:r>
            <a:r>
              <a:rPr lang="ru-RU" sz="3600" dirty="0" smtClean="0">
                <a:solidFill>
                  <a:schemeClr val="tx2"/>
                </a:solidFill>
              </a:rPr>
              <a:t>пропорциональна квадрату </a:t>
            </a:r>
            <a:r>
              <a:rPr lang="ru-RU" sz="3600" dirty="0">
                <a:solidFill>
                  <a:schemeClr val="tx2"/>
                </a:solidFill>
              </a:rPr>
              <a:t>расстояния (r) между ними</a:t>
            </a:r>
            <a:r>
              <a:rPr lang="ru-RU" sz="3600" dirty="0" smtClean="0">
                <a:solidFill>
                  <a:schemeClr val="tx2"/>
                </a:solidFill>
              </a:rPr>
              <a:t>:</a:t>
            </a:r>
          </a:p>
          <a:p>
            <a:endParaRPr lang="ru-RU" sz="3600" dirty="0">
              <a:solidFill>
                <a:schemeClr val="tx2"/>
              </a:solidFill>
            </a:endParaRPr>
          </a:p>
          <a:p>
            <a:endParaRPr lang="ru-RU" sz="3600" dirty="0" smtClean="0">
              <a:solidFill>
                <a:schemeClr val="tx2"/>
              </a:solidFill>
            </a:endParaRPr>
          </a:p>
          <a:p>
            <a:r>
              <a:rPr lang="ru-RU" sz="3600" dirty="0" smtClean="0">
                <a:solidFill>
                  <a:schemeClr val="tx2"/>
                </a:solidFill>
              </a:rPr>
              <a:t>  Сила </a:t>
            </a:r>
            <a:r>
              <a:rPr lang="ru-RU" sz="3600" dirty="0">
                <a:solidFill>
                  <a:schemeClr val="tx2"/>
                </a:solidFill>
              </a:rPr>
              <a:t>воздействия F между шариками </a:t>
            </a:r>
            <a:r>
              <a:rPr lang="ru-RU" sz="3600" dirty="0" smtClean="0">
                <a:solidFill>
                  <a:schemeClr val="tx2"/>
                </a:solidFill>
              </a:rPr>
              <a:t>прямо пропорциональна произведению количества </a:t>
            </a:r>
            <a:r>
              <a:rPr lang="ru-RU" sz="3600" dirty="0">
                <a:solidFill>
                  <a:schemeClr val="tx2"/>
                </a:solidFill>
              </a:rPr>
              <a:t>зарядов q1 и q2 </a:t>
            </a:r>
            <a:r>
              <a:rPr lang="ru-RU" sz="3600" dirty="0" smtClean="0">
                <a:solidFill>
                  <a:schemeClr val="tx2"/>
                </a:solidFill>
              </a:rPr>
              <a:t>шариков:</a:t>
            </a:r>
            <a:endParaRPr lang="ru-RU" sz="3600" dirty="0">
              <a:solidFill>
                <a:schemeClr val="tx2"/>
              </a:solidFill>
            </a:endParaRPr>
          </a:p>
        </p:txBody>
      </p:sp>
      <p:pic>
        <p:nvPicPr>
          <p:cNvPr id="3074" name="Picture 2" descr="C:\Users\Liz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650" y="2748498"/>
            <a:ext cx="1802582" cy="137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iza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016" y="5651376"/>
            <a:ext cx="2793679" cy="96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53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7" y="0"/>
            <a:ext cx="12029928" cy="712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74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25" y="34752"/>
            <a:ext cx="12077949" cy="7092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22963" y="5859403"/>
            <a:ext cx="29274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1,2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= - 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2,1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32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165" y="283295"/>
            <a:ext cx="10803500" cy="615553"/>
          </a:xfrm>
        </p:spPr>
        <p:txBody>
          <a:bodyPr/>
          <a:lstStyle/>
          <a:p>
            <a:pPr algn="ctr"/>
            <a:r>
              <a:rPr lang="ru-RU" sz="4000" dirty="0" smtClean="0"/>
              <a:t>Коэффициент </a:t>
            </a:r>
            <a:r>
              <a:rPr lang="ru-RU" sz="4000" dirty="0"/>
              <a:t>пропорциональности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280" y="1334666"/>
            <a:ext cx="11521280" cy="2646878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k</a:t>
            </a:r>
            <a:r>
              <a:rPr lang="en-US" dirty="0" smtClean="0">
                <a:solidFill>
                  <a:schemeClr val="tx2"/>
                </a:solidFill>
              </a:rPr>
              <a:t> – </a:t>
            </a:r>
            <a:r>
              <a:rPr lang="ru-RU" dirty="0" smtClean="0">
                <a:solidFill>
                  <a:schemeClr val="tx2"/>
                </a:solidFill>
              </a:rPr>
              <a:t>коэффициент пропорциональности равен силе взаимодействия двух зарядов в один кулон находящихся на расстоянии 1 метр в вакууме.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664" y="4427240"/>
            <a:ext cx="4627563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50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210</Words>
  <Application>Microsoft Office PowerPoint</Application>
  <PresentationFormat>Произвольный</PresentationFormat>
  <Paragraphs>36</Paragraphs>
  <Slides>12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Тема Office</vt:lpstr>
      <vt:lpstr>2_Тема Office</vt:lpstr>
      <vt:lpstr>3_Тема Office</vt:lpstr>
      <vt:lpstr>Презентация PowerPoint</vt:lpstr>
      <vt:lpstr>Взаимодействие наэлектризованных тел</vt:lpstr>
      <vt:lpstr>ШАРЛЬ КУЛОН (1736–1806)</vt:lpstr>
      <vt:lpstr>Крутильные весы</vt:lpstr>
      <vt:lpstr>Опыт Кулона</vt:lpstr>
      <vt:lpstr>Кулон установил:</vt:lpstr>
      <vt:lpstr>Презентация PowerPoint</vt:lpstr>
      <vt:lpstr>Презентация PowerPoint</vt:lpstr>
      <vt:lpstr>Коэффициент пропорциональности </vt:lpstr>
      <vt:lpstr>Презентация PowerPoint</vt:lpstr>
      <vt:lpstr>Решим задачи:</vt:lpstr>
      <vt:lpstr>Задание: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Liza</dc:creator>
  <cp:lastModifiedBy>Liza</cp:lastModifiedBy>
  <cp:revision>17</cp:revision>
  <dcterms:created xsi:type="dcterms:W3CDTF">2020-07-26T06:56:25Z</dcterms:created>
  <dcterms:modified xsi:type="dcterms:W3CDTF">2020-09-05T06:26:34Z</dcterms:modified>
</cp:coreProperties>
</file>