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79" r:id="rId4"/>
    <p:sldMasterId id="2147483685" r:id="rId5"/>
    <p:sldMasterId id="2147483691" r:id="rId6"/>
    <p:sldMasterId id="2147483697" r:id="rId7"/>
  </p:sldMasterIdLst>
  <p:notesMasterIdLst>
    <p:notesMasterId r:id="rId21"/>
  </p:notesMasterIdLst>
  <p:sldIdLst>
    <p:sldId id="256" r:id="rId8"/>
    <p:sldId id="269" r:id="rId9"/>
    <p:sldId id="257" r:id="rId10"/>
    <p:sldId id="258" r:id="rId11"/>
    <p:sldId id="268" r:id="rId12"/>
    <p:sldId id="259" r:id="rId13"/>
    <p:sldId id="260" r:id="rId14"/>
    <p:sldId id="261" r:id="rId15"/>
    <p:sldId id="266" r:id="rId16"/>
    <p:sldId id="270" r:id="rId17"/>
    <p:sldId id="271" r:id="rId18"/>
    <p:sldId id="272" r:id="rId19"/>
    <p:sldId id="265" r:id="rId20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714" y="-114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068DA-3AFA-4C9C-8939-1A8E9C5B3EF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745E5-6140-4943-AD81-9C58982E5C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583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5600" y="685800"/>
            <a:ext cx="61468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745E5-6140-4943-AD81-9C58982E5CEF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63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5600" y="685800"/>
            <a:ext cx="61468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745E5-6140-4943-AD81-9C58982E5CEF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414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781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395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8" y="285395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02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9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43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9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3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3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8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890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88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6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29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7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95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43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91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38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86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82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45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34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34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25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773" indent="0">
              <a:buNone/>
              <a:defRPr sz="2000" b="1"/>
            </a:lvl2pPr>
            <a:lvl3pPr marL="909552" indent="0">
              <a:buNone/>
              <a:defRPr sz="1800" b="1"/>
            </a:lvl3pPr>
            <a:lvl4pPr marL="1364329" indent="0">
              <a:buNone/>
              <a:defRPr sz="1600" b="1"/>
            </a:lvl4pPr>
            <a:lvl5pPr marL="1819104" indent="0">
              <a:buNone/>
              <a:defRPr sz="1600" b="1"/>
            </a:lvl5pPr>
            <a:lvl6pPr marL="2273882" indent="0">
              <a:buNone/>
              <a:defRPr sz="1600" b="1"/>
            </a:lvl6pPr>
            <a:lvl7pPr marL="2728661" indent="0">
              <a:buNone/>
              <a:defRPr sz="1600" b="1"/>
            </a:lvl7pPr>
            <a:lvl8pPr marL="3183438" indent="0">
              <a:buNone/>
              <a:defRPr sz="1600" b="1"/>
            </a:lvl8pPr>
            <a:lvl9pPr marL="363821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0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773" indent="0">
              <a:buNone/>
              <a:defRPr sz="2000" b="1"/>
            </a:lvl2pPr>
            <a:lvl3pPr marL="909552" indent="0">
              <a:buNone/>
              <a:defRPr sz="1800" b="1"/>
            </a:lvl3pPr>
            <a:lvl4pPr marL="1364329" indent="0">
              <a:buNone/>
              <a:defRPr sz="1600" b="1"/>
            </a:lvl4pPr>
            <a:lvl5pPr marL="1819104" indent="0">
              <a:buNone/>
              <a:defRPr sz="1600" b="1"/>
            </a:lvl5pPr>
            <a:lvl6pPr marL="2273882" indent="0">
              <a:buNone/>
              <a:defRPr sz="1600" b="1"/>
            </a:lvl6pPr>
            <a:lvl7pPr marL="2728661" indent="0">
              <a:buNone/>
              <a:defRPr sz="1600" b="1"/>
            </a:lvl7pPr>
            <a:lvl8pPr marL="3183438" indent="0">
              <a:buNone/>
              <a:defRPr sz="1600" b="1"/>
            </a:lvl8pPr>
            <a:lvl9pPr marL="363821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866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8250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91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5" y="283765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91" y="1491275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773" indent="0">
              <a:buNone/>
              <a:defRPr sz="1200"/>
            </a:lvl2pPr>
            <a:lvl3pPr marL="909552" indent="0">
              <a:buNone/>
              <a:defRPr sz="1000"/>
            </a:lvl3pPr>
            <a:lvl4pPr marL="1364329" indent="0">
              <a:buNone/>
              <a:defRPr sz="800"/>
            </a:lvl4pPr>
            <a:lvl5pPr marL="1819104" indent="0">
              <a:buNone/>
              <a:defRPr sz="800"/>
            </a:lvl5pPr>
            <a:lvl6pPr marL="2273882" indent="0">
              <a:buNone/>
              <a:defRPr sz="800"/>
            </a:lvl6pPr>
            <a:lvl7pPr marL="2728661" indent="0">
              <a:buNone/>
              <a:defRPr sz="800"/>
            </a:lvl7pPr>
            <a:lvl8pPr marL="3183438" indent="0">
              <a:buNone/>
              <a:defRPr sz="800"/>
            </a:lvl8pPr>
            <a:lvl9pPr marL="363821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5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3" y="4988415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3" y="636750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773" indent="0">
              <a:buNone/>
              <a:defRPr sz="2800"/>
            </a:lvl2pPr>
            <a:lvl3pPr marL="909552" indent="0">
              <a:buNone/>
              <a:defRPr sz="2400"/>
            </a:lvl3pPr>
            <a:lvl4pPr marL="1364329" indent="0">
              <a:buNone/>
              <a:defRPr sz="2000"/>
            </a:lvl4pPr>
            <a:lvl5pPr marL="1819104" indent="0">
              <a:buNone/>
              <a:defRPr sz="2000"/>
            </a:lvl5pPr>
            <a:lvl6pPr marL="2273882" indent="0">
              <a:buNone/>
              <a:defRPr sz="2000"/>
            </a:lvl6pPr>
            <a:lvl7pPr marL="2728661" indent="0">
              <a:buNone/>
              <a:defRPr sz="2000"/>
            </a:lvl7pPr>
            <a:lvl8pPr marL="3183438" indent="0">
              <a:buNone/>
              <a:defRPr sz="2000"/>
            </a:lvl8pPr>
            <a:lvl9pPr marL="363821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3" y="5577314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773" indent="0">
              <a:buNone/>
              <a:defRPr sz="1200"/>
            </a:lvl2pPr>
            <a:lvl3pPr marL="909552" indent="0">
              <a:buNone/>
              <a:defRPr sz="1000"/>
            </a:lvl3pPr>
            <a:lvl4pPr marL="1364329" indent="0">
              <a:buNone/>
              <a:defRPr sz="800"/>
            </a:lvl4pPr>
            <a:lvl5pPr marL="1819104" indent="0">
              <a:buNone/>
              <a:defRPr sz="800"/>
            </a:lvl5pPr>
            <a:lvl6pPr marL="2273882" indent="0">
              <a:buNone/>
              <a:defRPr sz="800"/>
            </a:lvl6pPr>
            <a:lvl7pPr marL="2728661" indent="0">
              <a:buNone/>
              <a:defRPr sz="800"/>
            </a:lvl7pPr>
            <a:lvl8pPr marL="3183438" indent="0">
              <a:buNone/>
              <a:defRPr sz="800"/>
            </a:lvl8pPr>
            <a:lvl9pPr marL="363821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27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306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8" y="285415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8" y="285415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2891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09" y="290947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1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23" indent="-127323">
              <a:buFont typeface="Arial" panose="020B0604020202020204" pitchFamily="34" charset="0"/>
              <a:buChar char="•"/>
              <a:defRPr sz="1200"/>
            </a:lvl2pPr>
            <a:lvl3pPr marL="254646" indent="-127323">
              <a:defRPr sz="1200"/>
            </a:lvl3pPr>
            <a:lvl4pPr marL="445634" indent="-190982">
              <a:defRPr sz="1200"/>
            </a:lvl4pPr>
            <a:lvl5pPr marL="636614" indent="-19098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1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23" indent="-127323">
              <a:buFont typeface="Arial" panose="020B0604020202020204" pitchFamily="34" charset="0"/>
              <a:buChar char="•"/>
              <a:defRPr sz="1200"/>
            </a:lvl2pPr>
            <a:lvl3pPr marL="254646" indent="-127323">
              <a:defRPr sz="1200"/>
            </a:lvl3pPr>
            <a:lvl4pPr marL="445634" indent="-190982">
              <a:defRPr sz="1200"/>
            </a:lvl4pPr>
            <a:lvl5pPr marL="636614" indent="-19098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1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23" indent="-127323">
              <a:buFont typeface="Arial" panose="020B0604020202020204" pitchFamily="34" charset="0"/>
              <a:buChar char="•"/>
              <a:defRPr sz="1200"/>
            </a:lvl2pPr>
            <a:lvl3pPr marL="254646" indent="-127323">
              <a:defRPr sz="1200"/>
            </a:lvl3pPr>
            <a:lvl4pPr marL="445634" indent="-190982">
              <a:defRPr sz="1200"/>
            </a:lvl4pPr>
            <a:lvl5pPr marL="636614" indent="-19098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09" y="969983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82306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68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888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7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04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56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3051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0" y="35000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063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64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055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28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48863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1"/>
            <a:ext cx="10044182" cy="655586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026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48863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414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48863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695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2" y="350005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235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59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095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48863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1"/>
            <a:ext cx="10044182" cy="655586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13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48863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09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48863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353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492" y="350005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49"/>
            <a:ext cx="4089908" cy="33541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49"/>
            <a:ext cx="2939622" cy="33541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49"/>
            <a:ext cx="2939622" cy="33541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185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0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4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4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4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056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1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1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7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4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4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4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607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4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4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4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051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4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4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4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963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2" y="350009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4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4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4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289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66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660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58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495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2007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3" y="35000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4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0" y="2259966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66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2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5" y="283736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2" y="1491255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8" y="4988414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8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8" y="5577314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5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1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6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6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6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6"/>
            <a:ext cx="11502867" cy="1187715"/>
          </a:xfrm>
          <a:prstGeom prst="rect">
            <a:avLst/>
          </a:prstGeom>
        </p:spPr>
        <p:txBody>
          <a:bodyPr vert="horz" lIns="90958" tIns="45481" rIns="90958" bIns="4548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34"/>
            <a:ext cx="11502867" cy="4703021"/>
          </a:xfrm>
          <a:prstGeom prst="rect">
            <a:avLst/>
          </a:prstGeom>
        </p:spPr>
        <p:txBody>
          <a:bodyPr vert="horz" lIns="90958" tIns="45481" rIns="90958" bIns="4548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47"/>
            <a:ext cx="2982225" cy="379409"/>
          </a:xfrm>
          <a:prstGeom prst="rect">
            <a:avLst/>
          </a:prstGeom>
        </p:spPr>
        <p:txBody>
          <a:bodyPr vert="horz" lIns="90958" tIns="45481" rIns="90958" bIns="4548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552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9552"/>
              <a:t>06.12.2020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47"/>
            <a:ext cx="4047305" cy="379409"/>
          </a:xfrm>
          <a:prstGeom prst="rect">
            <a:avLst/>
          </a:prstGeom>
        </p:spPr>
        <p:txBody>
          <a:bodyPr vert="horz" lIns="90958" tIns="45481" rIns="90958" bIns="4548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5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7"/>
            <a:ext cx="2982225" cy="379409"/>
          </a:xfrm>
          <a:prstGeom prst="rect">
            <a:avLst/>
          </a:prstGeom>
        </p:spPr>
        <p:txBody>
          <a:bodyPr vert="horz" lIns="90958" tIns="45481" rIns="90958" bIns="4548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552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95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6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0955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084" indent="-341084" algn="l" defTabSz="90955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010" indent="-284233" algn="l" defTabSz="90955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6943" indent="-227385" algn="l" defTabSz="90955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1718" indent="-227385" algn="l" defTabSz="90955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487" indent="-227385" algn="l" defTabSz="90955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1271" indent="-227385" algn="l" defTabSz="9095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6045" indent="-227385" algn="l" defTabSz="9095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0822" indent="-227385" algn="l" defTabSz="9095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5603" indent="-227385" algn="l" defTabSz="90955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95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773" algn="l" defTabSz="9095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552" algn="l" defTabSz="9095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4329" algn="l" defTabSz="9095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9104" algn="l" defTabSz="9095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3882" algn="l" defTabSz="9095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8661" algn="l" defTabSz="9095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438" algn="l" defTabSz="9095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8211" algn="l" defTabSz="9095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1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3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3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06.12.2020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3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556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6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1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2744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0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2744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0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808"/>
              <a:t>06.12.2020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2744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0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80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0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554" eaLnBrk="1" hangingPunct="1">
        <a:defRPr>
          <a:latin typeface="+mn-lt"/>
          <a:ea typeface="+mn-ea"/>
          <a:cs typeface="+mn-cs"/>
        </a:defRPr>
      </a:lvl2pPr>
      <a:lvl3pPr marL="1623106" eaLnBrk="1" hangingPunct="1">
        <a:defRPr>
          <a:latin typeface="+mn-lt"/>
          <a:ea typeface="+mn-ea"/>
          <a:cs typeface="+mn-cs"/>
        </a:defRPr>
      </a:lvl3pPr>
      <a:lvl4pPr marL="2434658" eaLnBrk="1" hangingPunct="1">
        <a:defRPr>
          <a:latin typeface="+mn-lt"/>
          <a:ea typeface="+mn-ea"/>
          <a:cs typeface="+mn-cs"/>
        </a:defRPr>
      </a:lvl4pPr>
      <a:lvl5pPr marL="3246211" eaLnBrk="1" hangingPunct="1">
        <a:defRPr>
          <a:latin typeface="+mn-lt"/>
          <a:ea typeface="+mn-ea"/>
          <a:cs typeface="+mn-cs"/>
        </a:defRPr>
      </a:lvl5pPr>
      <a:lvl6pPr marL="4057764" eaLnBrk="1" hangingPunct="1">
        <a:defRPr>
          <a:latin typeface="+mn-lt"/>
          <a:ea typeface="+mn-ea"/>
          <a:cs typeface="+mn-cs"/>
        </a:defRPr>
      </a:lvl6pPr>
      <a:lvl7pPr marL="4869318" eaLnBrk="1" hangingPunct="1">
        <a:defRPr>
          <a:latin typeface="+mn-lt"/>
          <a:ea typeface="+mn-ea"/>
          <a:cs typeface="+mn-cs"/>
        </a:defRPr>
      </a:lvl7pPr>
      <a:lvl8pPr marL="5680869" eaLnBrk="1" hangingPunct="1">
        <a:defRPr>
          <a:latin typeface="+mn-lt"/>
          <a:ea typeface="+mn-ea"/>
          <a:cs typeface="+mn-cs"/>
        </a:defRPr>
      </a:lvl8pPr>
      <a:lvl9pPr marL="649242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554" eaLnBrk="1" hangingPunct="1">
        <a:defRPr>
          <a:latin typeface="+mn-lt"/>
          <a:ea typeface="+mn-ea"/>
          <a:cs typeface="+mn-cs"/>
        </a:defRPr>
      </a:lvl2pPr>
      <a:lvl3pPr marL="1623106" eaLnBrk="1" hangingPunct="1">
        <a:defRPr>
          <a:latin typeface="+mn-lt"/>
          <a:ea typeface="+mn-ea"/>
          <a:cs typeface="+mn-cs"/>
        </a:defRPr>
      </a:lvl3pPr>
      <a:lvl4pPr marL="2434658" eaLnBrk="1" hangingPunct="1">
        <a:defRPr>
          <a:latin typeface="+mn-lt"/>
          <a:ea typeface="+mn-ea"/>
          <a:cs typeface="+mn-cs"/>
        </a:defRPr>
      </a:lvl4pPr>
      <a:lvl5pPr marL="3246211" eaLnBrk="1" hangingPunct="1">
        <a:defRPr>
          <a:latin typeface="+mn-lt"/>
          <a:ea typeface="+mn-ea"/>
          <a:cs typeface="+mn-cs"/>
        </a:defRPr>
      </a:lvl5pPr>
      <a:lvl6pPr marL="4057764" eaLnBrk="1" hangingPunct="1">
        <a:defRPr>
          <a:latin typeface="+mn-lt"/>
          <a:ea typeface="+mn-ea"/>
          <a:cs typeface="+mn-cs"/>
        </a:defRPr>
      </a:lvl6pPr>
      <a:lvl7pPr marL="4869318" eaLnBrk="1" hangingPunct="1">
        <a:defRPr>
          <a:latin typeface="+mn-lt"/>
          <a:ea typeface="+mn-ea"/>
          <a:cs typeface="+mn-cs"/>
        </a:defRPr>
      </a:lvl7pPr>
      <a:lvl8pPr marL="5680869" eaLnBrk="1" hangingPunct="1">
        <a:defRPr>
          <a:latin typeface="+mn-lt"/>
          <a:ea typeface="+mn-ea"/>
          <a:cs typeface="+mn-cs"/>
        </a:defRPr>
      </a:lvl8pPr>
      <a:lvl9pPr marL="649242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69" y="1177525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1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1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5"/>
            <a:ext cx="4089908" cy="2744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0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5"/>
            <a:ext cx="2939622" cy="2744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0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808"/>
              <a:t>06.12.2020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5"/>
            <a:ext cx="2939622" cy="2744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0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80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2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554" eaLnBrk="1" hangingPunct="1">
        <a:defRPr>
          <a:latin typeface="+mn-lt"/>
          <a:ea typeface="+mn-ea"/>
          <a:cs typeface="+mn-cs"/>
        </a:defRPr>
      </a:lvl2pPr>
      <a:lvl3pPr marL="1623106" eaLnBrk="1" hangingPunct="1">
        <a:defRPr>
          <a:latin typeface="+mn-lt"/>
          <a:ea typeface="+mn-ea"/>
          <a:cs typeface="+mn-cs"/>
        </a:defRPr>
      </a:lvl3pPr>
      <a:lvl4pPr marL="2434658" eaLnBrk="1" hangingPunct="1">
        <a:defRPr>
          <a:latin typeface="+mn-lt"/>
          <a:ea typeface="+mn-ea"/>
          <a:cs typeface="+mn-cs"/>
        </a:defRPr>
      </a:lvl4pPr>
      <a:lvl5pPr marL="3246211" eaLnBrk="1" hangingPunct="1">
        <a:defRPr>
          <a:latin typeface="+mn-lt"/>
          <a:ea typeface="+mn-ea"/>
          <a:cs typeface="+mn-cs"/>
        </a:defRPr>
      </a:lvl5pPr>
      <a:lvl6pPr marL="4057764" eaLnBrk="1" hangingPunct="1">
        <a:defRPr>
          <a:latin typeface="+mn-lt"/>
          <a:ea typeface="+mn-ea"/>
          <a:cs typeface="+mn-cs"/>
        </a:defRPr>
      </a:lvl6pPr>
      <a:lvl7pPr marL="4869318" eaLnBrk="1" hangingPunct="1">
        <a:defRPr>
          <a:latin typeface="+mn-lt"/>
          <a:ea typeface="+mn-ea"/>
          <a:cs typeface="+mn-cs"/>
        </a:defRPr>
      </a:lvl7pPr>
      <a:lvl8pPr marL="5680869" eaLnBrk="1" hangingPunct="1">
        <a:defRPr>
          <a:latin typeface="+mn-lt"/>
          <a:ea typeface="+mn-ea"/>
          <a:cs typeface="+mn-cs"/>
        </a:defRPr>
      </a:lvl8pPr>
      <a:lvl9pPr marL="649242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554" eaLnBrk="1" hangingPunct="1">
        <a:defRPr>
          <a:latin typeface="+mn-lt"/>
          <a:ea typeface="+mn-ea"/>
          <a:cs typeface="+mn-cs"/>
        </a:defRPr>
      </a:lvl2pPr>
      <a:lvl3pPr marL="1623106" eaLnBrk="1" hangingPunct="1">
        <a:defRPr>
          <a:latin typeface="+mn-lt"/>
          <a:ea typeface="+mn-ea"/>
          <a:cs typeface="+mn-cs"/>
        </a:defRPr>
      </a:lvl3pPr>
      <a:lvl4pPr marL="2434658" eaLnBrk="1" hangingPunct="1">
        <a:defRPr>
          <a:latin typeface="+mn-lt"/>
          <a:ea typeface="+mn-ea"/>
          <a:cs typeface="+mn-cs"/>
        </a:defRPr>
      </a:lvl4pPr>
      <a:lvl5pPr marL="3246211" eaLnBrk="1" hangingPunct="1">
        <a:defRPr>
          <a:latin typeface="+mn-lt"/>
          <a:ea typeface="+mn-ea"/>
          <a:cs typeface="+mn-cs"/>
        </a:defRPr>
      </a:lvl5pPr>
      <a:lvl6pPr marL="4057764" eaLnBrk="1" hangingPunct="1">
        <a:defRPr>
          <a:latin typeface="+mn-lt"/>
          <a:ea typeface="+mn-ea"/>
          <a:cs typeface="+mn-cs"/>
        </a:defRPr>
      </a:lvl6pPr>
      <a:lvl7pPr marL="4869318" eaLnBrk="1" hangingPunct="1">
        <a:defRPr>
          <a:latin typeface="+mn-lt"/>
          <a:ea typeface="+mn-ea"/>
          <a:cs typeface="+mn-cs"/>
        </a:defRPr>
      </a:lvl7pPr>
      <a:lvl8pPr marL="5680869" eaLnBrk="1" hangingPunct="1">
        <a:defRPr>
          <a:latin typeface="+mn-lt"/>
          <a:ea typeface="+mn-ea"/>
          <a:cs typeface="+mn-cs"/>
        </a:defRPr>
      </a:lvl8pPr>
      <a:lvl9pPr marL="649242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30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5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5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06.12.2020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5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30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30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88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446" eaLnBrk="1" hangingPunct="1">
        <a:defRPr>
          <a:latin typeface="+mn-lt"/>
          <a:ea typeface="+mn-ea"/>
          <a:cs typeface="+mn-cs"/>
        </a:defRPr>
      </a:lvl2pPr>
      <a:lvl3pPr marL="1616892" eaLnBrk="1" hangingPunct="1">
        <a:defRPr>
          <a:latin typeface="+mn-lt"/>
          <a:ea typeface="+mn-ea"/>
          <a:cs typeface="+mn-cs"/>
        </a:defRPr>
      </a:lvl3pPr>
      <a:lvl4pPr marL="2425334" eaLnBrk="1" hangingPunct="1">
        <a:defRPr>
          <a:latin typeface="+mn-lt"/>
          <a:ea typeface="+mn-ea"/>
          <a:cs typeface="+mn-cs"/>
        </a:defRPr>
      </a:lvl4pPr>
      <a:lvl5pPr marL="3233781" eaLnBrk="1" hangingPunct="1">
        <a:defRPr>
          <a:latin typeface="+mn-lt"/>
          <a:ea typeface="+mn-ea"/>
          <a:cs typeface="+mn-cs"/>
        </a:defRPr>
      </a:lvl5pPr>
      <a:lvl6pPr marL="4042228" eaLnBrk="1" hangingPunct="1">
        <a:defRPr>
          <a:latin typeface="+mn-lt"/>
          <a:ea typeface="+mn-ea"/>
          <a:cs typeface="+mn-cs"/>
        </a:defRPr>
      </a:lvl6pPr>
      <a:lvl7pPr marL="4850672" eaLnBrk="1" hangingPunct="1">
        <a:defRPr>
          <a:latin typeface="+mn-lt"/>
          <a:ea typeface="+mn-ea"/>
          <a:cs typeface="+mn-cs"/>
        </a:defRPr>
      </a:lvl7pPr>
      <a:lvl8pPr marL="5659116" eaLnBrk="1" hangingPunct="1">
        <a:defRPr>
          <a:latin typeface="+mn-lt"/>
          <a:ea typeface="+mn-ea"/>
          <a:cs typeface="+mn-cs"/>
        </a:defRPr>
      </a:lvl8pPr>
      <a:lvl9pPr marL="64675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06.12.2020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33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38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83507" y="2941097"/>
            <a:ext cx="10377999" cy="3646393"/>
          </a:xfrm>
          <a:prstGeom prst="rect">
            <a:avLst/>
          </a:prstGeom>
        </p:spPr>
        <p:txBody>
          <a:bodyPr vert="horz" wrap="square" lIns="0" tIns="24648" rIns="0" bIns="0" rtlCol="0">
            <a:spAutoFit/>
          </a:bodyPr>
          <a:lstStyle/>
          <a:p>
            <a:pPr marL="32490" defTabSz="1017670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90" defTabSz="1017670">
              <a:spcBef>
                <a:spcPts val="195"/>
              </a:spcBef>
            </a:pP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90" algn="ctr" defTabSz="1017670">
              <a:spcBef>
                <a:spcPts val="195"/>
              </a:spcBef>
            </a:pPr>
            <a:r>
              <a:rPr lang="ru-RU" sz="5400" b="1" dirty="0"/>
              <a:t>Электрический заряд </a:t>
            </a:r>
            <a:endParaRPr lang="ru-RU" sz="54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2490" algn="ctr" defTabSz="1017670">
              <a:spcBef>
                <a:spcPts val="195"/>
              </a:spcBef>
            </a:pPr>
            <a:endParaRPr lang="ru-RU" sz="40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7142" defTabSz="1017670">
              <a:lnSpc>
                <a:spcPts val="3591"/>
              </a:lnSpc>
              <a:spcBef>
                <a:spcPts val="2175"/>
              </a:spcBef>
            </a:pPr>
            <a:r>
              <a:rPr lang="ru-RU" sz="3000" dirty="0" smtClean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lang="en-US" sz="3000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ru-RU" sz="3000" dirty="0">
                <a:solidFill>
                  <a:srgbClr val="57565A"/>
                </a:solidFill>
                <a:latin typeface="Arial"/>
                <a:cs typeface="Arial"/>
              </a:rPr>
              <a:t> </a:t>
            </a:r>
            <a:r>
              <a:rPr lang="ru-RU" sz="3000" spc="8" dirty="0" smtClean="0">
                <a:solidFill>
                  <a:srgbClr val="373435"/>
                </a:solidFill>
                <a:latin typeface="Arial"/>
                <a:cs typeface="Arial"/>
              </a:rPr>
              <a:t>Андреева </a:t>
            </a:r>
            <a:r>
              <a:rPr lang="ru-RU" sz="3000" spc="8" dirty="0">
                <a:solidFill>
                  <a:srgbClr val="373435"/>
                </a:solidFill>
                <a:latin typeface="Arial"/>
                <a:cs typeface="Arial"/>
              </a:rPr>
              <a:t>Елизавета Александровна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91114" y="2995589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91114" y="5210807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07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3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281" y="473228"/>
            <a:ext cx="807089" cy="1043947"/>
          </a:xfrm>
          <a:prstGeom prst="rect">
            <a:avLst/>
          </a:prstGeom>
        </p:spPr>
        <p:txBody>
          <a:bodyPr vert="horz" wrap="square" lIns="0" tIns="28011" rIns="0" bIns="0" rtlCol="0">
            <a:spAutoFit/>
          </a:bodyPr>
          <a:lstStyle/>
          <a:p>
            <a:pPr defTabSz="1017670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49" y="1386181"/>
            <a:ext cx="1610378" cy="375441"/>
          </a:xfrm>
          <a:prstGeom prst="rect">
            <a:avLst/>
          </a:prstGeom>
        </p:spPr>
        <p:txBody>
          <a:bodyPr vert="horz" wrap="square" lIns="0" tIns="21290" rIns="0" bIns="0" rtlCol="0">
            <a:spAutoFit/>
          </a:bodyPr>
          <a:lstStyle/>
          <a:p>
            <a:pPr defTabSz="1017670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45" y="495433"/>
            <a:ext cx="3929029" cy="949389"/>
          </a:xfrm>
          <a:prstGeom prst="rect">
            <a:avLst/>
          </a:prstGeom>
        </p:spPr>
        <p:txBody>
          <a:bodyPr vert="horz" wrap="square" lIns="0" tIns="2580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46" defTabSz="1615850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39" y="544592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14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/>
              <a:t>Делимость электрического заряда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2" y="1715498"/>
            <a:ext cx="10044182" cy="4231928"/>
          </a:xfrm>
        </p:spPr>
        <p:txBody>
          <a:bodyPr/>
          <a:lstStyle/>
          <a:p>
            <a:pPr algn="ctr"/>
            <a:r>
              <a:rPr lang="ru-RU" i="0" dirty="0">
                <a:solidFill>
                  <a:schemeClr val="tx2">
                    <a:lumMod val="75000"/>
                  </a:schemeClr>
                </a:solidFill>
              </a:rPr>
              <a:t>Заряд всех заряженных тел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в природе </a:t>
            </a:r>
            <a:r>
              <a:rPr lang="ru-RU" i="0" dirty="0">
                <a:solidFill>
                  <a:schemeClr val="tx2">
                    <a:lumMod val="75000"/>
                  </a:schemeClr>
                </a:solidFill>
              </a:rPr>
              <a:t>кратен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элементарному заряду. Если </a:t>
            </a:r>
            <a:r>
              <a:rPr lang="ru-RU" i="0" dirty="0">
                <a:solidFill>
                  <a:schemeClr val="tx2">
                    <a:lumMod val="75000"/>
                  </a:schemeClr>
                </a:solidFill>
              </a:rPr>
              <a:t>из одного тела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в другой </a:t>
            </a:r>
            <a:r>
              <a:rPr lang="ru-RU" i="0" dirty="0">
                <a:solidFill>
                  <a:schemeClr val="tx2">
                    <a:lumMod val="75000"/>
                  </a:schemeClr>
                </a:solidFill>
              </a:rPr>
              <a:t>перешло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N </a:t>
            </a:r>
            <a:r>
              <a:rPr lang="ru-RU" i="0" dirty="0" smtClean="0">
                <a:solidFill>
                  <a:schemeClr val="tx2">
                    <a:lumMod val="75000"/>
                  </a:schemeClr>
                </a:solidFill>
              </a:rPr>
              <a:t>электронов</a:t>
            </a:r>
          </a:p>
          <a:p>
            <a:pPr algn="ctr"/>
            <a:endParaRPr lang="ru-RU" b="0" i="0" dirty="0">
              <a:solidFill>
                <a:schemeClr val="tx1"/>
              </a:solidFill>
            </a:endParaRPr>
          </a:p>
          <a:p>
            <a:pPr algn="ctr"/>
            <a:r>
              <a:rPr lang="en-US" sz="6000" dirty="0">
                <a:solidFill>
                  <a:schemeClr val="tx1"/>
                </a:solidFill>
              </a:rPr>
              <a:t>q = </a:t>
            </a:r>
            <a:r>
              <a:rPr lang="en-US" sz="6000" i="0" dirty="0">
                <a:solidFill>
                  <a:schemeClr val="tx1"/>
                </a:solidFill>
              </a:rPr>
              <a:t>N </a:t>
            </a:r>
            <a:r>
              <a:rPr lang="en-US" sz="6000" dirty="0">
                <a:solidFill>
                  <a:schemeClr val="tx1"/>
                </a:solidFill>
              </a:rPr>
              <a:t>∙ e</a:t>
            </a:r>
            <a:endParaRPr lang="ru-RU" sz="6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06651" y="4715272"/>
            <a:ext cx="3967662" cy="1512168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3" rIns="91428" bIns="45713" rtlCol="0" anchor="ctr"/>
          <a:lstStyle/>
          <a:p>
            <a:pPr algn="ctr" defTabSz="1096145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06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/>
              <a:t>Делимость электрического заряда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15292" y="1906960"/>
                <a:ext cx="11979286" cy="4364528"/>
              </a:xfrm>
            </p:spPr>
            <p:txBody>
              <a:bodyPr/>
              <a:lstStyle/>
              <a:p>
                <a:r>
                  <a:rPr lang="ru-RU" sz="4000" dirty="0">
                    <a:solidFill>
                      <a:schemeClr val="tx2">
                        <a:lumMod val="75000"/>
                      </a:schemeClr>
                    </a:solidFill>
                  </a:rPr>
                  <a:t>   Первое тело будет иметь заряд</a:t>
                </a:r>
              </a:p>
              <a:p>
                <a:r>
                  <a:rPr lang="ru-RU" sz="4000" dirty="0">
                    <a:solidFill>
                      <a:schemeClr val="tx2">
                        <a:lumMod val="75000"/>
                      </a:schemeClr>
                    </a:solidFill>
                  </a:rPr>
                  <a:t>+(N ∙ 1,6 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ru-RU" sz="4000" dirty="0">
                    <a:solidFill>
                      <a:schemeClr val="tx2">
                        <a:lumMod val="75000"/>
                      </a:schemeClr>
                    </a:solidFill>
                  </a:rPr>
                  <a:t>) Кл, а второе тело – точно такое же количество отрицательного заряд −(N ∙ 1,6 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ru-RU" sz="4000" dirty="0">
                    <a:solidFill>
                      <a:schemeClr val="tx2">
                        <a:lumMod val="75000"/>
                      </a:schemeClr>
                    </a:solidFill>
                  </a:rPr>
                  <a:t>) Кл. </a:t>
                </a:r>
              </a:p>
              <a:p>
                <a:endParaRPr lang="ru-RU" sz="4000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r>
                  <a:rPr lang="ru-RU" sz="4000" dirty="0">
                    <a:solidFill>
                      <a:schemeClr val="tx2">
                        <a:lumMod val="75000"/>
                      </a:schemeClr>
                    </a:solidFill>
                  </a:rPr>
                  <a:t>Масса электрона равна </a:t>
                </a:r>
                <a:r>
                  <a:rPr lang="ru-RU" sz="4000" dirty="0" err="1">
                    <a:solidFill>
                      <a:schemeClr val="tx2">
                        <a:lumMod val="75000"/>
                      </a:schemeClr>
                    </a:solidFill>
                  </a:rPr>
                  <a:t>m</a:t>
                </a:r>
                <a:r>
                  <a:rPr lang="ru-RU" sz="2800" dirty="0" err="1">
                    <a:solidFill>
                      <a:schemeClr val="tx2">
                        <a:lumMod val="75000"/>
                      </a:schemeClr>
                    </a:solidFill>
                  </a:rPr>
                  <a:t>e</a:t>
                </a:r>
                <a:r>
                  <a:rPr lang="ru-RU" sz="4000" dirty="0">
                    <a:solidFill>
                      <a:schemeClr val="tx2">
                        <a:lumMod val="75000"/>
                      </a:schemeClr>
                    </a:solidFill>
                  </a:rPr>
                  <a:t> = 9,1 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𝟑𝟏</m:t>
                        </m:r>
                      </m:sup>
                    </m:sSup>
                  </m:oMath>
                </a14:m>
                <a:r>
                  <a:rPr lang="ru-RU" sz="4000" dirty="0">
                    <a:solidFill>
                      <a:schemeClr val="tx2">
                        <a:lumMod val="75000"/>
                      </a:schemeClr>
                    </a:solidFill>
                  </a:rPr>
                  <a:t> кг Масса протона равна </a:t>
                </a:r>
                <a:r>
                  <a:rPr lang="ru-RU" sz="4000" dirty="0" err="1">
                    <a:solidFill>
                      <a:schemeClr val="tx2">
                        <a:lumMod val="75000"/>
                      </a:schemeClr>
                    </a:solidFill>
                  </a:rPr>
                  <a:t>m</a:t>
                </a:r>
                <a:r>
                  <a:rPr lang="ru-RU" sz="2800" dirty="0" err="1">
                    <a:solidFill>
                      <a:schemeClr val="tx2">
                        <a:lumMod val="75000"/>
                      </a:schemeClr>
                    </a:solidFill>
                  </a:rPr>
                  <a:t>p</a:t>
                </a:r>
                <a:r>
                  <a:rPr lang="ru-RU" sz="4000" dirty="0">
                    <a:solidFill>
                      <a:schemeClr val="tx2">
                        <a:lumMod val="75000"/>
                      </a:schemeClr>
                    </a:solidFill>
                  </a:rPr>
                  <a:t> = 1,67 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40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𝟐𝟕</m:t>
                        </m:r>
                      </m:sup>
                    </m:sSup>
                  </m:oMath>
                </a14:m>
                <a:r>
                  <a:rPr lang="ru-RU" sz="4000" dirty="0">
                    <a:solidFill>
                      <a:schemeClr val="tx2">
                        <a:lumMod val="75000"/>
                      </a:schemeClr>
                    </a:solidFill>
                  </a:rPr>
                  <a:t> кг.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86298" y="1906960"/>
                <a:ext cx="11305255" cy="4364528"/>
              </a:xfrm>
              <a:blipFill rotWithShape="1">
                <a:blip r:embed="rId2"/>
                <a:stretch>
                  <a:fillRect l="-2751" t="-3631" r="-2050" b="-60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04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923330"/>
          </a:xfrm>
        </p:spPr>
        <p:txBody>
          <a:bodyPr/>
          <a:lstStyle/>
          <a:p>
            <a:pPr algn="ctr"/>
            <a:r>
              <a:rPr lang="ru-RU" sz="6000" dirty="0"/>
              <a:t>Задачи: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62688" y="2064999"/>
                <a:ext cx="12131889" cy="3671217"/>
              </a:xfrm>
            </p:spPr>
            <p:txBody>
              <a:bodyPr/>
              <a:lstStyle/>
              <a:p>
                <a:pPr marL="742846" indent="-742846">
                  <a:buAutoNum type="arabicPeriod"/>
                </a:pPr>
                <a:r>
                  <a:rPr lang="ru-RU" sz="4000" i="0" dirty="0">
                    <a:solidFill>
                      <a:schemeClr val="tx2">
                        <a:lumMod val="75000"/>
                      </a:schemeClr>
                    </a:solidFill>
                  </a:rPr>
                  <a:t>Тело имеет 1,2*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i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4000" i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ru-RU" sz="4000" i="0" dirty="0">
                    <a:solidFill>
                      <a:schemeClr val="tx2">
                        <a:lumMod val="75000"/>
                      </a:schemeClr>
                    </a:solidFill>
                  </a:rPr>
                  <a:t> излишних электронов. Определите его заряд (Кл).</a:t>
                </a:r>
              </a:p>
              <a:p>
                <a:pPr marL="742846" indent="-742846">
                  <a:buAutoNum type="arabicPeriod"/>
                </a:pPr>
                <a:endParaRPr lang="ru-RU" sz="4000" i="0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 marL="742846" indent="-742846">
                  <a:buAutoNum type="arabicPeriod"/>
                </a:pPr>
                <a:r>
                  <a:rPr lang="ru-RU" sz="4000" i="0" dirty="0">
                    <a:solidFill>
                      <a:schemeClr val="tx2">
                        <a:lumMod val="75000"/>
                      </a:schemeClr>
                    </a:solidFill>
                  </a:rPr>
                  <a:t>Две водяные капли, имеющие заряды +5</a:t>
                </a:r>
                <a:r>
                  <a:rPr lang="en-US" sz="4000" i="0" dirty="0">
                    <a:solidFill>
                      <a:schemeClr val="tx2">
                        <a:lumMod val="75000"/>
                      </a:schemeClr>
                    </a:solidFill>
                  </a:rPr>
                  <a:t>q </a:t>
                </a:r>
                <a:r>
                  <a:rPr lang="ru-RU" sz="4000" i="0" dirty="0">
                    <a:solidFill>
                      <a:schemeClr val="tx2">
                        <a:lumMod val="75000"/>
                      </a:schemeClr>
                    </a:solidFill>
                  </a:rPr>
                  <a:t>и -10</a:t>
                </a:r>
                <a:r>
                  <a:rPr lang="en-US" sz="4000" i="0" dirty="0">
                    <a:solidFill>
                      <a:schemeClr val="tx2">
                        <a:lumMod val="75000"/>
                      </a:schemeClr>
                    </a:solidFill>
                  </a:rPr>
                  <a:t>q</a:t>
                </a:r>
                <a:r>
                  <a:rPr lang="ru-RU" sz="4000" i="0" dirty="0">
                    <a:solidFill>
                      <a:schemeClr val="tx2">
                        <a:lumMod val="75000"/>
                      </a:schemeClr>
                    </a:solidFill>
                  </a:rPr>
                  <a:t>, сливаются. Каким будет заряд образовавшейся капли?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2281" y="2064999"/>
                <a:ext cx="11449272" cy="3671217"/>
              </a:xfrm>
              <a:blipFill rotWithShape="1">
                <a:blip r:embed="rId3"/>
                <a:stretch>
                  <a:fillRect l="-2449" t="-3987" r="-3461" b="-8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78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4193" y="2050982"/>
            <a:ext cx="11063672" cy="1985159"/>
          </a:xfrm>
        </p:spPr>
        <p:txBody>
          <a:bodyPr/>
          <a:lstStyle/>
          <a:p>
            <a:r>
              <a:rPr lang="ru-RU" dirty="0" smtClean="0"/>
              <a:t>1. Прочитать § 2</a:t>
            </a:r>
          </a:p>
          <a:p>
            <a:r>
              <a:rPr lang="ru-RU" dirty="0" smtClean="0"/>
              <a:t>2. Выполнить упражнение 1 </a:t>
            </a:r>
          </a:p>
          <a:p>
            <a:r>
              <a:rPr lang="ru-RU" dirty="0" smtClean="0"/>
              <a:t>     (стр. 11)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0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/>
              <a:t>Повторение: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2" y="1715509"/>
            <a:ext cx="10592076" cy="4632037"/>
          </a:xfrm>
        </p:spPr>
        <p:txBody>
          <a:bodyPr/>
          <a:lstStyle/>
          <a:p>
            <a:pPr marL="742846" indent="-742846">
              <a:buAutoNum type="arabicPeriod"/>
            </a:pPr>
            <a:r>
              <a:rPr lang="ru-RU" dirty="0" smtClean="0"/>
              <a:t>Электризация - …</a:t>
            </a:r>
          </a:p>
          <a:p>
            <a:pPr marL="742846" indent="-742846">
              <a:buAutoNum type="arabicPeriod"/>
            </a:pPr>
            <a:r>
              <a:rPr lang="ru-RU" dirty="0" smtClean="0"/>
              <a:t>Два способа</a:t>
            </a:r>
            <a:r>
              <a:rPr lang="ru-RU" dirty="0"/>
              <a:t> </a:t>
            </a:r>
            <a:r>
              <a:rPr lang="ru-RU" dirty="0" smtClean="0"/>
              <a:t>электризации</a:t>
            </a:r>
          </a:p>
          <a:p>
            <a:pPr marL="742846" indent="-742846">
              <a:buAutoNum type="arabicPeriod"/>
            </a:pPr>
            <a:r>
              <a:rPr lang="ru-RU" dirty="0" smtClean="0"/>
              <a:t>Два рода электрического заряда</a:t>
            </a:r>
          </a:p>
          <a:p>
            <a:pPr marL="742846" indent="-742846">
              <a:buAutoNum type="arabicPeriod"/>
            </a:pPr>
            <a:r>
              <a:rPr lang="ru-RU" dirty="0" smtClean="0"/>
              <a:t>Электроскоп - …</a:t>
            </a:r>
          </a:p>
          <a:p>
            <a:pPr marL="742846" indent="-742846">
              <a:buAutoNum type="arabicPeriod"/>
            </a:pPr>
            <a:r>
              <a:rPr lang="ru-RU" dirty="0" smtClean="0"/>
              <a:t>Электрометр - …</a:t>
            </a:r>
          </a:p>
          <a:p>
            <a:pPr marL="742846" indent="-742846">
              <a:buAutoNum type="arabicPeriod"/>
            </a:pPr>
            <a:r>
              <a:rPr lang="ru-RU" dirty="0" smtClean="0"/>
              <a:t>Проводники, диэлектрики - …</a:t>
            </a:r>
          </a:p>
          <a:p>
            <a:pPr marL="742846" indent="-742846">
              <a:buAutoNum type="arabicPeriod"/>
            </a:pPr>
            <a:r>
              <a:rPr lang="ru-RU" dirty="0" err="1" smtClean="0"/>
              <a:t>Электрофорная</a:t>
            </a:r>
            <a:r>
              <a:rPr lang="ru-RU" dirty="0" smtClean="0"/>
              <a:t> машина - 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20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677108"/>
          </a:xfrm>
        </p:spPr>
        <p:txBody>
          <a:bodyPr/>
          <a:lstStyle/>
          <a:p>
            <a:pPr algn="ctr"/>
            <a:r>
              <a:rPr lang="ru-RU" sz="4400" dirty="0" err="1" smtClean="0"/>
              <a:t>Демокрит</a:t>
            </a:r>
            <a:r>
              <a:rPr lang="ru-RU" sz="4400" dirty="0" smtClean="0"/>
              <a:t> </a:t>
            </a:r>
            <a:r>
              <a:rPr lang="ru-RU" sz="4400" dirty="0"/>
              <a:t>и Эрнест Резерфорд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6386" y="1330896"/>
            <a:ext cx="12208190" cy="2462213"/>
          </a:xfrm>
        </p:spPr>
        <p:txBody>
          <a:bodyPr/>
          <a:lstStyle/>
          <a:p>
            <a:pPr algn="ctr"/>
            <a:r>
              <a:rPr lang="ru-RU" sz="3200" b="0" i="0" dirty="0">
                <a:solidFill>
                  <a:schemeClr val="tx1"/>
                </a:solidFill>
              </a:rPr>
              <a:t>Слово «атом» ввел в науку </a:t>
            </a:r>
            <a:r>
              <a:rPr lang="ru-RU" sz="3200" b="0" i="0" dirty="0" smtClean="0">
                <a:solidFill>
                  <a:schemeClr val="tx1"/>
                </a:solidFill>
              </a:rPr>
              <a:t>греческий мыслитель </a:t>
            </a:r>
            <a:r>
              <a:rPr lang="ru-RU" sz="3200" i="0" dirty="0" err="1">
                <a:solidFill>
                  <a:schemeClr val="tx1"/>
                </a:solidFill>
              </a:rPr>
              <a:t>Демокрит</a:t>
            </a:r>
            <a:r>
              <a:rPr lang="ru-RU" sz="3200" b="0" i="0" dirty="0">
                <a:solidFill>
                  <a:schemeClr val="tx1"/>
                </a:solidFill>
              </a:rPr>
              <a:t> (460–370 до н.э</a:t>
            </a:r>
            <a:r>
              <a:rPr lang="ru-RU" sz="3200" b="0" i="0" dirty="0" smtClean="0">
                <a:solidFill>
                  <a:schemeClr val="tx1"/>
                </a:solidFill>
              </a:rPr>
              <a:t>.). Это </a:t>
            </a:r>
            <a:r>
              <a:rPr lang="ru-RU" sz="3200" b="0" i="0" dirty="0">
                <a:solidFill>
                  <a:schemeClr val="tx1"/>
                </a:solidFill>
              </a:rPr>
              <a:t>слово означает </a:t>
            </a:r>
            <a:r>
              <a:rPr lang="ru-RU" sz="3200" i="0" dirty="0">
                <a:solidFill>
                  <a:schemeClr val="tx1"/>
                </a:solidFill>
              </a:rPr>
              <a:t>«неделимый</a:t>
            </a:r>
            <a:r>
              <a:rPr lang="ru-RU" sz="3200" i="0" dirty="0" smtClean="0">
                <a:solidFill>
                  <a:schemeClr val="tx1"/>
                </a:solidFill>
              </a:rPr>
              <a:t>».</a:t>
            </a:r>
          </a:p>
          <a:p>
            <a:pPr algn="ctr"/>
            <a:r>
              <a:rPr lang="ru-RU" sz="3200" b="0" i="0" dirty="0" smtClean="0">
                <a:solidFill>
                  <a:schemeClr val="tx1"/>
                </a:solidFill>
              </a:rPr>
              <a:t>К </a:t>
            </a:r>
            <a:r>
              <a:rPr lang="ru-RU" sz="3200" i="0" dirty="0" smtClean="0">
                <a:solidFill>
                  <a:schemeClr val="tx1"/>
                </a:solidFill>
              </a:rPr>
              <a:t>ХХ</a:t>
            </a:r>
            <a:r>
              <a:rPr lang="ru-RU" sz="3200" b="0" i="0" dirty="0" smtClean="0">
                <a:solidFill>
                  <a:schemeClr val="tx1"/>
                </a:solidFill>
              </a:rPr>
              <a:t> веку </a:t>
            </a:r>
            <a:r>
              <a:rPr lang="ru-RU" sz="3200" b="0" i="0" dirty="0">
                <a:solidFill>
                  <a:schemeClr val="tx1"/>
                </a:solidFill>
              </a:rPr>
              <a:t>ученые определили, что </a:t>
            </a:r>
            <a:r>
              <a:rPr lang="ru-RU" sz="3200" b="0" i="0" dirty="0" smtClean="0">
                <a:solidFill>
                  <a:schemeClr val="tx1"/>
                </a:solidFill>
              </a:rPr>
              <a:t>атом тоже может </a:t>
            </a:r>
            <a:r>
              <a:rPr lang="ru-RU" sz="3200" b="0" i="0" dirty="0">
                <a:solidFill>
                  <a:schemeClr val="tx1"/>
                </a:solidFill>
              </a:rPr>
              <a:t>делиться, и он имеет </a:t>
            </a:r>
            <a:r>
              <a:rPr lang="ru-RU" sz="3200" b="0" i="0" dirty="0" smtClean="0">
                <a:solidFill>
                  <a:schemeClr val="tx1"/>
                </a:solidFill>
              </a:rPr>
              <a:t>сложное строение</a:t>
            </a:r>
            <a:r>
              <a:rPr lang="ru-RU" sz="3200" b="0" i="0" dirty="0">
                <a:solidFill>
                  <a:schemeClr val="tx1"/>
                </a:solidFill>
              </a:rPr>
              <a:t>. В 1911 году </a:t>
            </a:r>
            <a:r>
              <a:rPr lang="ru-RU" sz="3200" b="0" i="0" dirty="0" smtClean="0">
                <a:solidFill>
                  <a:schemeClr val="tx1"/>
                </a:solidFill>
              </a:rPr>
              <a:t>английский физик </a:t>
            </a:r>
            <a:r>
              <a:rPr lang="ru-RU" sz="3200" i="0" dirty="0" smtClean="0">
                <a:solidFill>
                  <a:schemeClr val="tx1"/>
                </a:solidFill>
              </a:rPr>
              <a:t>Эрнест </a:t>
            </a:r>
            <a:r>
              <a:rPr lang="ru-RU" sz="3200" i="0" dirty="0">
                <a:solidFill>
                  <a:schemeClr val="tx1"/>
                </a:solidFill>
              </a:rPr>
              <a:t>Резерфорд </a:t>
            </a:r>
            <a:r>
              <a:rPr lang="ru-RU" sz="3200" b="0" i="0" dirty="0">
                <a:solidFill>
                  <a:schemeClr val="tx1"/>
                </a:solidFill>
              </a:rPr>
              <a:t>на основе </a:t>
            </a:r>
            <a:r>
              <a:rPr lang="ru-RU" sz="3200" b="0" i="0" dirty="0" smtClean="0">
                <a:solidFill>
                  <a:schemeClr val="tx1"/>
                </a:solidFill>
              </a:rPr>
              <a:t>опыта открыл </a:t>
            </a:r>
            <a:r>
              <a:rPr lang="ru-RU" sz="3200" b="0" i="0" dirty="0">
                <a:solidFill>
                  <a:schemeClr val="tx1"/>
                </a:solidFill>
              </a:rPr>
              <a:t>строение атома.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02" y="3923184"/>
            <a:ext cx="2365337" cy="2849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721" y="3995192"/>
            <a:ext cx="2289036" cy="279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95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"/>
            <a:ext cx="12780963" cy="713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14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493" y="1407816"/>
            <a:ext cx="4753751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304200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Электризация</a:t>
            </a:r>
            <a:endParaRPr lang="ru-RU" sz="4800" dirty="0"/>
          </a:p>
        </p:txBody>
      </p:sp>
      <p:pic>
        <p:nvPicPr>
          <p:cNvPr id="1029" name="Picture 5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92" y="1402905"/>
            <a:ext cx="5793319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9398" y="4054134"/>
            <a:ext cx="29209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+ 6 + (-5) = + 1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26915" y="4054133"/>
            <a:ext cx="2816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+ 5 + (-6) = - 1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C:\Users\Liza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25" y="4663861"/>
            <a:ext cx="2136433" cy="217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Liza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385" y="4752417"/>
            <a:ext cx="2234396" cy="208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40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6760"/>
            <a:ext cx="12780963" cy="699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09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Электрический заряд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8988" y="1618937"/>
            <a:ext cx="12055588" cy="4139595"/>
          </a:xfrm>
        </p:spPr>
        <p:txBody>
          <a:bodyPr/>
          <a:lstStyle/>
          <a:p>
            <a:pPr algn="ctr"/>
            <a:r>
              <a:rPr lang="ru-RU" i="0" dirty="0" smtClean="0"/>
              <a:t> </a:t>
            </a:r>
            <a:r>
              <a:rPr lang="ru-RU" b="0" i="0" dirty="0" smtClean="0">
                <a:solidFill>
                  <a:schemeClr val="tx1"/>
                </a:solidFill>
              </a:rPr>
              <a:t>Физическая </a:t>
            </a:r>
            <a:r>
              <a:rPr lang="ru-RU" b="0" i="0" dirty="0">
                <a:solidFill>
                  <a:schemeClr val="tx1"/>
                </a:solidFill>
              </a:rPr>
              <a:t>величина, </a:t>
            </a:r>
            <a:r>
              <a:rPr lang="ru-RU" b="0" i="0" dirty="0" smtClean="0">
                <a:solidFill>
                  <a:schemeClr val="tx1"/>
                </a:solidFill>
              </a:rPr>
              <a:t>характеризующая степень наэлектризованности тела, называется </a:t>
            </a:r>
            <a:r>
              <a:rPr lang="ru-RU" dirty="0">
                <a:solidFill>
                  <a:schemeClr val="tx1"/>
                </a:solidFill>
              </a:rPr>
              <a:t>электрическим зарядом </a:t>
            </a:r>
            <a:r>
              <a:rPr lang="ru-RU" b="0" i="0" dirty="0" smtClean="0">
                <a:solidFill>
                  <a:schemeClr val="tx1"/>
                </a:solidFill>
              </a:rPr>
              <a:t>и обозначается </a:t>
            </a:r>
            <a:r>
              <a:rPr lang="ru-RU" b="0" i="0" dirty="0">
                <a:solidFill>
                  <a:schemeClr val="tx1"/>
                </a:solidFill>
              </a:rPr>
              <a:t>буквой </a:t>
            </a:r>
            <a:r>
              <a:rPr lang="en-US" sz="5400" dirty="0">
                <a:solidFill>
                  <a:schemeClr val="tx1"/>
                </a:solidFill>
              </a:rPr>
              <a:t>q</a:t>
            </a:r>
            <a:r>
              <a:rPr lang="en-US" b="0" i="0" dirty="0" smtClean="0">
                <a:solidFill>
                  <a:schemeClr val="tx1"/>
                </a:solidFill>
              </a:rPr>
              <a:t>.</a:t>
            </a:r>
            <a:endParaRPr lang="ru-RU" b="0" i="0" dirty="0" smtClean="0">
              <a:solidFill>
                <a:schemeClr val="tx1"/>
              </a:solidFill>
            </a:endParaRPr>
          </a:p>
          <a:p>
            <a:pPr algn="ctr"/>
            <a:r>
              <a:rPr lang="ru-RU" b="0" dirty="0">
                <a:solidFill>
                  <a:schemeClr val="tx1"/>
                </a:solidFill>
              </a:rPr>
              <a:t>Международной системой единиц </a:t>
            </a:r>
            <a:r>
              <a:rPr lang="ru-RU" b="0" dirty="0" smtClean="0">
                <a:solidFill>
                  <a:schemeClr val="tx1"/>
                </a:solidFill>
              </a:rPr>
              <a:t>за единицу </a:t>
            </a:r>
            <a:r>
              <a:rPr lang="ru-RU" b="0" dirty="0">
                <a:solidFill>
                  <a:schemeClr val="tx1"/>
                </a:solidFill>
              </a:rPr>
              <a:t>электрического заряда </a:t>
            </a:r>
            <a:r>
              <a:rPr lang="ru-RU" b="0" dirty="0" smtClean="0">
                <a:solidFill>
                  <a:schemeClr val="tx1"/>
                </a:solidFill>
              </a:rPr>
              <a:t>принят </a:t>
            </a:r>
            <a:r>
              <a:rPr lang="ru-RU" dirty="0">
                <a:solidFill>
                  <a:schemeClr val="tx1"/>
                </a:solidFill>
              </a:rPr>
              <a:t>Кулон (Кл).</a:t>
            </a:r>
          </a:p>
        </p:txBody>
      </p:sp>
    </p:spTree>
    <p:extLst>
      <p:ext uri="{BB962C8B-B14F-4D97-AF65-F5344CB8AC3E}">
        <p14:creationId xmlns:p14="http://schemas.microsoft.com/office/powerpoint/2010/main" val="323609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5" y="5556"/>
            <a:ext cx="12702036" cy="708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55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0" y="138799"/>
            <a:ext cx="12705583" cy="684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05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310</Words>
  <Application>Microsoft Office PowerPoint</Application>
  <PresentationFormat>Произвольный</PresentationFormat>
  <Paragraphs>44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Презентация PowerPoint</vt:lpstr>
      <vt:lpstr>Повторение:</vt:lpstr>
      <vt:lpstr>Демокрит и Эрнест Резерфорд </vt:lpstr>
      <vt:lpstr>Презентация PowerPoint</vt:lpstr>
      <vt:lpstr>Электризация</vt:lpstr>
      <vt:lpstr>Презентация PowerPoint</vt:lpstr>
      <vt:lpstr>Электрический заряд</vt:lpstr>
      <vt:lpstr>Презентация PowerPoint</vt:lpstr>
      <vt:lpstr>Презентация PowerPoint</vt:lpstr>
      <vt:lpstr>Делимость электрического заряда</vt:lpstr>
      <vt:lpstr>Делимость электрического заряда</vt:lpstr>
      <vt:lpstr>Задачи: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21</cp:revision>
  <dcterms:created xsi:type="dcterms:W3CDTF">2020-07-22T05:21:05Z</dcterms:created>
  <dcterms:modified xsi:type="dcterms:W3CDTF">2020-12-06T14:55:50Z</dcterms:modified>
</cp:coreProperties>
</file>