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79" r:id="rId4"/>
    <p:sldMasterId id="2147483685" r:id="rId5"/>
    <p:sldMasterId id="2147483691" r:id="rId6"/>
    <p:sldMasterId id="2147483697" r:id="rId7"/>
  </p:sldMasterIdLst>
  <p:notesMasterIdLst>
    <p:notesMasterId r:id="rId21"/>
  </p:notesMasterIdLst>
  <p:sldIdLst>
    <p:sldId id="256" r:id="rId8"/>
    <p:sldId id="269" r:id="rId9"/>
    <p:sldId id="257" r:id="rId10"/>
    <p:sldId id="258" r:id="rId11"/>
    <p:sldId id="268" r:id="rId12"/>
    <p:sldId id="259" r:id="rId13"/>
    <p:sldId id="260" r:id="rId14"/>
    <p:sldId id="261" r:id="rId15"/>
    <p:sldId id="266" r:id="rId16"/>
    <p:sldId id="270" r:id="rId17"/>
    <p:sldId id="271" r:id="rId18"/>
    <p:sldId id="272" r:id="rId19"/>
    <p:sldId id="265" r:id="rId20"/>
  </p:sldIdLst>
  <p:sldSz cx="12780963" cy="7126288"/>
  <p:notesSz cx="6858000" cy="9144000"/>
  <p:defaultTextStyle>
    <a:defPPr>
      <a:defRPr lang="ru-RU"/>
    </a:defPPr>
    <a:lvl1pPr marL="0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152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301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454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2605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0756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8906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7059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5209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14" y="-114"/>
      </p:cViewPr>
      <p:guideLst>
        <p:guide orient="horz" pos="2245"/>
        <p:guide pos="40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068DA-3AFA-4C9C-8939-1A8E9C5B3EF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685800"/>
            <a:ext cx="6146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745E5-6140-4943-AD81-9C58982E5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583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630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152" algn="l" defTabSz="109630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6301" algn="l" defTabSz="109630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4454" algn="l" defTabSz="109630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2605" algn="l" defTabSz="109630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0756" algn="l" defTabSz="109630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88906" algn="l" defTabSz="109630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37059" algn="l" defTabSz="109630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5209" algn="l" defTabSz="109630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55600" y="685800"/>
            <a:ext cx="61468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745E5-6140-4943-AD81-9C58982E5CEF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63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55600" y="685800"/>
            <a:ext cx="61468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745E5-6140-4943-AD81-9C58982E5CEF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1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4" y="2213781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45" y="4038239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2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0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8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5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218" y="285395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68" y="285395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4" y="2213802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45" y="4038239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9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3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3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90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88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09" y="4579316"/>
            <a:ext cx="10863818" cy="14153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09" y="3020429"/>
            <a:ext cx="10863818" cy="15588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7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95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43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9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38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86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3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82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45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9048" y="1662834"/>
            <a:ext cx="5644925" cy="47030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96990" y="1662834"/>
            <a:ext cx="5644925" cy="47030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5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50" y="1595167"/>
            <a:ext cx="5647145" cy="6647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773" indent="0">
              <a:buNone/>
              <a:defRPr sz="2000" b="1"/>
            </a:lvl2pPr>
            <a:lvl3pPr marL="909552" indent="0">
              <a:buNone/>
              <a:defRPr sz="1800" b="1"/>
            </a:lvl3pPr>
            <a:lvl4pPr marL="1364329" indent="0">
              <a:buNone/>
              <a:defRPr sz="1600" b="1"/>
            </a:lvl4pPr>
            <a:lvl5pPr marL="1819104" indent="0">
              <a:buNone/>
              <a:defRPr sz="1600" b="1"/>
            </a:lvl5pPr>
            <a:lvl6pPr marL="2273882" indent="0">
              <a:buNone/>
              <a:defRPr sz="1600" b="1"/>
            </a:lvl6pPr>
            <a:lvl7pPr marL="2728661" indent="0">
              <a:buNone/>
              <a:defRPr sz="1600" b="1"/>
            </a:lvl7pPr>
            <a:lvl8pPr marL="3183438" indent="0">
              <a:buNone/>
              <a:defRPr sz="1600" b="1"/>
            </a:lvl8pPr>
            <a:lvl9pPr marL="363821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9050" y="2259968"/>
            <a:ext cx="5647145" cy="4105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773" indent="0">
              <a:buNone/>
              <a:defRPr sz="2000" b="1"/>
            </a:lvl2pPr>
            <a:lvl3pPr marL="909552" indent="0">
              <a:buNone/>
              <a:defRPr sz="1800" b="1"/>
            </a:lvl3pPr>
            <a:lvl4pPr marL="1364329" indent="0">
              <a:buNone/>
              <a:defRPr sz="1600" b="1"/>
            </a:lvl4pPr>
            <a:lvl5pPr marL="1819104" indent="0">
              <a:buNone/>
              <a:defRPr sz="1600" b="1"/>
            </a:lvl5pPr>
            <a:lvl6pPr marL="2273882" indent="0">
              <a:buNone/>
              <a:defRPr sz="1600" b="1"/>
            </a:lvl6pPr>
            <a:lvl7pPr marL="2728661" indent="0">
              <a:buNone/>
              <a:defRPr sz="1600" b="1"/>
            </a:lvl7pPr>
            <a:lvl8pPr marL="3183438" indent="0">
              <a:buNone/>
              <a:defRPr sz="1600" b="1"/>
            </a:lvl8pPr>
            <a:lvl9pPr marL="363821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92552" y="2259968"/>
            <a:ext cx="5649363" cy="4105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66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25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91" y="283732"/>
            <a:ext cx="4204848" cy="12075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7005" y="283765"/>
            <a:ext cx="7144913" cy="60820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91" y="1491275"/>
            <a:ext cx="4204848" cy="4874579"/>
          </a:xfrm>
        </p:spPr>
        <p:txBody>
          <a:bodyPr/>
          <a:lstStyle>
            <a:lvl1pPr marL="0" indent="0">
              <a:buNone/>
              <a:defRPr sz="1400"/>
            </a:lvl1pPr>
            <a:lvl2pPr marL="454773" indent="0">
              <a:buNone/>
              <a:defRPr sz="1200"/>
            </a:lvl2pPr>
            <a:lvl3pPr marL="909552" indent="0">
              <a:buNone/>
              <a:defRPr sz="1000"/>
            </a:lvl3pPr>
            <a:lvl4pPr marL="1364329" indent="0">
              <a:buNone/>
              <a:defRPr sz="800"/>
            </a:lvl4pPr>
            <a:lvl5pPr marL="1819104" indent="0">
              <a:buNone/>
              <a:defRPr sz="800"/>
            </a:lvl5pPr>
            <a:lvl6pPr marL="2273882" indent="0">
              <a:buNone/>
              <a:defRPr sz="800"/>
            </a:lvl6pPr>
            <a:lvl7pPr marL="2728661" indent="0">
              <a:buNone/>
              <a:defRPr sz="800"/>
            </a:lvl7pPr>
            <a:lvl8pPr marL="3183438" indent="0">
              <a:buNone/>
              <a:defRPr sz="800"/>
            </a:lvl8pPr>
            <a:lvl9pPr marL="363821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5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83" y="4988415"/>
            <a:ext cx="7668578" cy="5889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83" y="636750"/>
            <a:ext cx="7668578" cy="4275773"/>
          </a:xfrm>
        </p:spPr>
        <p:txBody>
          <a:bodyPr/>
          <a:lstStyle>
            <a:lvl1pPr marL="0" indent="0">
              <a:buNone/>
              <a:defRPr sz="3200"/>
            </a:lvl1pPr>
            <a:lvl2pPr marL="454773" indent="0">
              <a:buNone/>
              <a:defRPr sz="2800"/>
            </a:lvl2pPr>
            <a:lvl3pPr marL="909552" indent="0">
              <a:buNone/>
              <a:defRPr sz="2400"/>
            </a:lvl3pPr>
            <a:lvl4pPr marL="1364329" indent="0">
              <a:buNone/>
              <a:defRPr sz="2000"/>
            </a:lvl4pPr>
            <a:lvl5pPr marL="1819104" indent="0">
              <a:buNone/>
              <a:defRPr sz="2000"/>
            </a:lvl5pPr>
            <a:lvl6pPr marL="2273882" indent="0">
              <a:buNone/>
              <a:defRPr sz="2000"/>
            </a:lvl6pPr>
            <a:lvl7pPr marL="2728661" indent="0">
              <a:buNone/>
              <a:defRPr sz="2000"/>
            </a:lvl7pPr>
            <a:lvl8pPr marL="3183438" indent="0">
              <a:buNone/>
              <a:defRPr sz="2000"/>
            </a:lvl8pPr>
            <a:lvl9pPr marL="363821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83" y="5577314"/>
            <a:ext cx="7668578" cy="836349"/>
          </a:xfrm>
        </p:spPr>
        <p:txBody>
          <a:bodyPr/>
          <a:lstStyle>
            <a:lvl1pPr marL="0" indent="0">
              <a:buNone/>
              <a:defRPr sz="1400"/>
            </a:lvl1pPr>
            <a:lvl2pPr marL="454773" indent="0">
              <a:buNone/>
              <a:defRPr sz="1200"/>
            </a:lvl2pPr>
            <a:lvl3pPr marL="909552" indent="0">
              <a:buNone/>
              <a:defRPr sz="1000"/>
            </a:lvl3pPr>
            <a:lvl4pPr marL="1364329" indent="0">
              <a:buNone/>
              <a:defRPr sz="800"/>
            </a:lvl4pPr>
            <a:lvl5pPr marL="1819104" indent="0">
              <a:buNone/>
              <a:defRPr sz="800"/>
            </a:lvl5pPr>
            <a:lvl6pPr marL="2273882" indent="0">
              <a:buNone/>
              <a:defRPr sz="800"/>
            </a:lvl6pPr>
            <a:lvl7pPr marL="2728661" indent="0">
              <a:buNone/>
              <a:defRPr sz="800"/>
            </a:lvl7pPr>
            <a:lvl8pPr marL="3183438" indent="0">
              <a:buNone/>
              <a:defRPr sz="800"/>
            </a:lvl8pPr>
            <a:lvl9pPr marL="363821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27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06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228" y="285415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68" y="285415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89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609" y="290947"/>
            <a:ext cx="10863820" cy="8495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8573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881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33187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8573" y="5175421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323" indent="-127323">
              <a:buFont typeface="Arial" panose="020B0604020202020204" pitchFamily="34" charset="0"/>
              <a:buChar char="•"/>
              <a:defRPr sz="1200"/>
            </a:lvl2pPr>
            <a:lvl3pPr marL="254646" indent="-127323">
              <a:defRPr sz="1200"/>
            </a:lvl3pPr>
            <a:lvl4pPr marL="445634" indent="-190982">
              <a:defRPr sz="1200"/>
            </a:lvl4pPr>
            <a:lvl5pPr marL="636614" indent="-190982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5881" y="5175421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323" indent="-127323">
              <a:buFont typeface="Arial" panose="020B0604020202020204" pitchFamily="34" charset="0"/>
              <a:buChar char="•"/>
              <a:defRPr sz="1200"/>
            </a:lvl2pPr>
            <a:lvl3pPr marL="254646" indent="-127323">
              <a:defRPr sz="1200"/>
            </a:lvl3pPr>
            <a:lvl4pPr marL="445634" indent="-190982">
              <a:defRPr sz="1200"/>
            </a:lvl4pPr>
            <a:lvl5pPr marL="636614" indent="-190982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33187" y="5175421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323" indent="-127323">
              <a:buFont typeface="Arial" panose="020B0604020202020204" pitchFamily="34" charset="0"/>
              <a:buChar char="•"/>
              <a:defRPr sz="1200"/>
            </a:lvl2pPr>
            <a:lvl3pPr marL="254646" indent="-127323">
              <a:defRPr sz="1200"/>
            </a:lvl3pPr>
            <a:lvl4pPr marL="445634" indent="-190982">
              <a:defRPr sz="1200"/>
            </a:lvl4pPr>
            <a:lvl5pPr marL="636614" indent="-190982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58609" y="969983"/>
            <a:ext cx="10863820" cy="4222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82306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8574" y="2209168"/>
            <a:ext cx="10863818" cy="312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17145" y="3990721"/>
            <a:ext cx="8946675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52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52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52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88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54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07"/>
            <a:ext cx="10044182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52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52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52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04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54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050" y="1639046"/>
            <a:ext cx="5559719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2197" y="1639046"/>
            <a:ext cx="5559719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345528" y="6627452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39048" y="6627452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202293" y="6627452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56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54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345528" y="6627452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39048" y="6627452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202293" y="6627452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05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0437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653510" y="350007"/>
            <a:ext cx="560221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0437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345528" y="6627452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39048" y="6627452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202293" y="6627452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63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8574" y="2209164"/>
            <a:ext cx="10863818" cy="312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17145" y="3990721"/>
            <a:ext cx="8946675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49"/>
            <a:ext cx="4089908" cy="335416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49"/>
            <a:ext cx="2939622" cy="335416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49"/>
            <a:ext cx="2939622" cy="33541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55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09" y="4579300"/>
            <a:ext cx="10863818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09" y="3020428"/>
            <a:ext cx="10863818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1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3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4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26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0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89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70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52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48863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01"/>
            <a:ext cx="10044182" cy="655586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49"/>
            <a:ext cx="4089908" cy="335416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49"/>
            <a:ext cx="2939622" cy="335416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49"/>
            <a:ext cx="2939622" cy="33541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26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48863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050" y="1639047"/>
            <a:ext cx="5559719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2197" y="1639047"/>
            <a:ext cx="5559719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345528" y="6627449"/>
            <a:ext cx="4089908" cy="335416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39048" y="6627449"/>
            <a:ext cx="2939622" cy="335416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202293" y="6627449"/>
            <a:ext cx="2939622" cy="33541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14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48863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345528" y="6627449"/>
            <a:ext cx="4089908" cy="335416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39048" y="6627449"/>
            <a:ext cx="2939622" cy="335416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202293" y="6627449"/>
            <a:ext cx="2939622" cy="33541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695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808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653502" y="350005"/>
            <a:ext cx="560221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808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345528" y="6627449"/>
            <a:ext cx="4089908" cy="335416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39048" y="6627449"/>
            <a:ext cx="2939622" cy="335416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202293" y="6627449"/>
            <a:ext cx="2939622" cy="33541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3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8574" y="2209159"/>
            <a:ext cx="10863818" cy="312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17145" y="3990721"/>
            <a:ext cx="8946675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49"/>
            <a:ext cx="4089908" cy="335416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49"/>
            <a:ext cx="2939622" cy="335416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49"/>
            <a:ext cx="2939622" cy="33541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95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48863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01"/>
            <a:ext cx="10044182" cy="655586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49"/>
            <a:ext cx="4089908" cy="335416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49"/>
            <a:ext cx="2939622" cy="335416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49"/>
            <a:ext cx="2939622" cy="33541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13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48863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050" y="1639047"/>
            <a:ext cx="5559719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2197" y="1639047"/>
            <a:ext cx="5559719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345528" y="6627449"/>
            <a:ext cx="4089908" cy="335416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39048" y="6627449"/>
            <a:ext cx="2939622" cy="335416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202293" y="6627449"/>
            <a:ext cx="2939622" cy="33541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0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48863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345528" y="6627449"/>
            <a:ext cx="4089908" cy="335416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39048" y="6627449"/>
            <a:ext cx="2939622" cy="335416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202293" y="6627449"/>
            <a:ext cx="2939622" cy="33541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353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808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653492" y="350005"/>
            <a:ext cx="560221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808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345528" y="6627449"/>
            <a:ext cx="4089908" cy="335416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39048" y="6627449"/>
            <a:ext cx="2939622" cy="335416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202293" y="6627449"/>
            <a:ext cx="2939622" cy="33541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85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8574" y="2209170"/>
            <a:ext cx="10863818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17145" y="3990721"/>
            <a:ext cx="8946675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54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54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54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56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048" y="1662813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6990" y="1662813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54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07"/>
            <a:ext cx="10044182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54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54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54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07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54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050" y="1639046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2197" y="1639046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345528" y="6627454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39048" y="6627454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202293" y="6627454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51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54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345528" y="6627454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39048" y="6627454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202293" y="6627454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963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0308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653512" y="350009"/>
            <a:ext cx="560221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0308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345528" y="6627454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39048" y="6627454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202293" y="6627454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89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8574" y="2209166"/>
            <a:ext cx="10863818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17145" y="3990721"/>
            <a:ext cx="8946675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51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51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51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60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499"/>
            <a:ext cx="10044182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51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51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51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8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050" y="1639047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2197" y="1639047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345528" y="6627451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39048" y="6627451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202293" y="6627451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95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345528" y="6627451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39048" y="6627451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202293" y="6627451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2007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678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653503" y="350007"/>
            <a:ext cx="560221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678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345528" y="6627451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39048" y="6627451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202293" y="6627451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4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50" y="1595167"/>
            <a:ext cx="5647145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152" indent="0">
              <a:buNone/>
              <a:defRPr sz="2400" b="1"/>
            </a:lvl2pPr>
            <a:lvl3pPr marL="1096301" indent="0">
              <a:buNone/>
              <a:defRPr sz="2200" b="1"/>
            </a:lvl3pPr>
            <a:lvl4pPr marL="1644454" indent="0">
              <a:buNone/>
              <a:defRPr sz="1900" b="1"/>
            </a:lvl4pPr>
            <a:lvl5pPr marL="2192605" indent="0">
              <a:buNone/>
              <a:defRPr sz="1900" b="1"/>
            </a:lvl5pPr>
            <a:lvl6pPr marL="2740756" indent="0">
              <a:buNone/>
              <a:defRPr sz="1900" b="1"/>
            </a:lvl6pPr>
            <a:lvl7pPr marL="3288906" indent="0">
              <a:buNone/>
              <a:defRPr sz="1900" b="1"/>
            </a:lvl7pPr>
            <a:lvl8pPr marL="3837059" indent="0">
              <a:buNone/>
              <a:defRPr sz="1900" b="1"/>
            </a:lvl8pPr>
            <a:lvl9pPr marL="438520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050" y="2259966"/>
            <a:ext cx="5647145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152" indent="0">
              <a:buNone/>
              <a:defRPr sz="2400" b="1"/>
            </a:lvl2pPr>
            <a:lvl3pPr marL="1096301" indent="0">
              <a:buNone/>
              <a:defRPr sz="2200" b="1"/>
            </a:lvl3pPr>
            <a:lvl4pPr marL="1644454" indent="0">
              <a:buNone/>
              <a:defRPr sz="1900" b="1"/>
            </a:lvl4pPr>
            <a:lvl5pPr marL="2192605" indent="0">
              <a:buNone/>
              <a:defRPr sz="1900" b="1"/>
            </a:lvl5pPr>
            <a:lvl6pPr marL="2740756" indent="0">
              <a:buNone/>
              <a:defRPr sz="1900" b="1"/>
            </a:lvl6pPr>
            <a:lvl7pPr marL="3288906" indent="0">
              <a:buNone/>
              <a:defRPr sz="1900" b="1"/>
            </a:lvl7pPr>
            <a:lvl8pPr marL="3837059" indent="0">
              <a:buNone/>
              <a:defRPr sz="1900" b="1"/>
            </a:lvl8pPr>
            <a:lvl9pPr marL="438520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92552" y="2259966"/>
            <a:ext cx="5649363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72" y="283732"/>
            <a:ext cx="4204848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7005" y="283736"/>
            <a:ext cx="7144913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72" y="1491255"/>
            <a:ext cx="4204848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8152" indent="0">
              <a:buNone/>
              <a:defRPr sz="1400"/>
            </a:lvl2pPr>
            <a:lvl3pPr marL="1096301" indent="0">
              <a:buNone/>
              <a:defRPr sz="1200"/>
            </a:lvl3pPr>
            <a:lvl4pPr marL="1644454" indent="0">
              <a:buNone/>
              <a:defRPr sz="1100"/>
            </a:lvl4pPr>
            <a:lvl5pPr marL="2192605" indent="0">
              <a:buNone/>
              <a:defRPr sz="1100"/>
            </a:lvl5pPr>
            <a:lvl6pPr marL="2740756" indent="0">
              <a:buNone/>
              <a:defRPr sz="1100"/>
            </a:lvl6pPr>
            <a:lvl7pPr marL="3288906" indent="0">
              <a:buNone/>
              <a:defRPr sz="1100"/>
            </a:lvl7pPr>
            <a:lvl8pPr marL="3837059" indent="0">
              <a:buNone/>
              <a:defRPr sz="1100"/>
            </a:lvl8pPr>
            <a:lvl9pPr marL="43852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78" y="4988414"/>
            <a:ext cx="7668578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78" y="636750"/>
            <a:ext cx="7668578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48152" indent="0">
              <a:buNone/>
              <a:defRPr sz="3400"/>
            </a:lvl2pPr>
            <a:lvl3pPr marL="1096301" indent="0">
              <a:buNone/>
              <a:defRPr sz="2900"/>
            </a:lvl3pPr>
            <a:lvl4pPr marL="1644454" indent="0">
              <a:buNone/>
              <a:defRPr sz="2400"/>
            </a:lvl4pPr>
            <a:lvl5pPr marL="2192605" indent="0">
              <a:buNone/>
              <a:defRPr sz="2400"/>
            </a:lvl5pPr>
            <a:lvl6pPr marL="2740756" indent="0">
              <a:buNone/>
              <a:defRPr sz="2400"/>
            </a:lvl6pPr>
            <a:lvl7pPr marL="3288906" indent="0">
              <a:buNone/>
              <a:defRPr sz="2400"/>
            </a:lvl7pPr>
            <a:lvl8pPr marL="3837059" indent="0">
              <a:buNone/>
              <a:defRPr sz="2400"/>
            </a:lvl8pPr>
            <a:lvl9pPr marL="4385209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78" y="5577314"/>
            <a:ext cx="7668578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8152" indent="0">
              <a:buNone/>
              <a:defRPr sz="1400"/>
            </a:lvl2pPr>
            <a:lvl3pPr marL="1096301" indent="0">
              <a:buNone/>
              <a:defRPr sz="1200"/>
            </a:lvl3pPr>
            <a:lvl4pPr marL="1644454" indent="0">
              <a:buNone/>
              <a:defRPr sz="1100"/>
            </a:lvl4pPr>
            <a:lvl5pPr marL="2192605" indent="0">
              <a:buNone/>
              <a:defRPr sz="1100"/>
            </a:lvl5pPr>
            <a:lvl6pPr marL="2740756" indent="0">
              <a:buNone/>
              <a:defRPr sz="1100"/>
            </a:lvl6pPr>
            <a:lvl7pPr marL="3288906" indent="0">
              <a:buNone/>
              <a:defRPr sz="1100"/>
            </a:lvl7pPr>
            <a:lvl8pPr marL="3837059" indent="0">
              <a:buNone/>
              <a:defRPr sz="1100"/>
            </a:lvl8pPr>
            <a:lvl9pPr marL="43852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0" y="285385"/>
            <a:ext cx="11502867" cy="1187715"/>
          </a:xfrm>
          <a:prstGeom prst="rect">
            <a:avLst/>
          </a:prstGeom>
        </p:spPr>
        <p:txBody>
          <a:bodyPr vert="horz" lIns="109631" tIns="54816" rIns="109631" bIns="548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50" y="1662813"/>
            <a:ext cx="11502867" cy="4703021"/>
          </a:xfrm>
          <a:prstGeom prst="rect">
            <a:avLst/>
          </a:prstGeom>
        </p:spPr>
        <p:txBody>
          <a:bodyPr vert="horz" lIns="109631" tIns="54816" rIns="109631" bIns="548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48" y="6605026"/>
            <a:ext cx="2982225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30" y="6605026"/>
            <a:ext cx="4047305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26"/>
            <a:ext cx="2982225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6301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111" indent="-411111" algn="l" defTabSz="1096301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745" indent="-342595" algn="l" defTabSz="1096301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377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529" indent="-274076" algn="l" defTabSz="109630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6681" indent="-274076" algn="l" defTabSz="109630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4832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983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1134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9285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152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301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454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605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756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906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059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5209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0" y="285386"/>
            <a:ext cx="11502867" cy="1187715"/>
          </a:xfrm>
          <a:prstGeom prst="rect">
            <a:avLst/>
          </a:prstGeom>
        </p:spPr>
        <p:txBody>
          <a:bodyPr vert="horz" lIns="90958" tIns="45481" rIns="90958" bIns="4548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50" y="1662834"/>
            <a:ext cx="11502867" cy="4703021"/>
          </a:xfrm>
          <a:prstGeom prst="rect">
            <a:avLst/>
          </a:prstGeom>
        </p:spPr>
        <p:txBody>
          <a:bodyPr vert="horz" lIns="90958" tIns="45481" rIns="90958" bIns="4548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48" y="6605047"/>
            <a:ext cx="2982225" cy="379409"/>
          </a:xfrm>
          <a:prstGeom prst="rect">
            <a:avLst/>
          </a:prstGeom>
        </p:spPr>
        <p:txBody>
          <a:bodyPr vert="horz" lIns="90958" tIns="45481" rIns="90958" bIns="4548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552"/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9552"/>
              <a:t>06.12.2020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30" y="6605047"/>
            <a:ext cx="4047305" cy="379409"/>
          </a:xfrm>
          <a:prstGeom prst="rect">
            <a:avLst/>
          </a:prstGeom>
        </p:spPr>
        <p:txBody>
          <a:bodyPr vert="horz" lIns="90958" tIns="45481" rIns="90958" bIns="4548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55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47"/>
            <a:ext cx="2982225" cy="379409"/>
          </a:xfrm>
          <a:prstGeom prst="rect">
            <a:avLst/>
          </a:prstGeom>
        </p:spPr>
        <p:txBody>
          <a:bodyPr vert="horz" lIns="90958" tIns="45481" rIns="90958" bIns="4548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552"/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955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6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0955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084" indent="-341084" algn="l" defTabSz="90955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010" indent="-284233" algn="l" defTabSz="90955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943" indent="-227385" algn="l" defTabSz="90955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1718" indent="-227385" algn="l" defTabSz="90955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487" indent="-227385" algn="l" defTabSz="90955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1271" indent="-227385" algn="l" defTabSz="9095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045" indent="-227385" algn="l" defTabSz="9095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0822" indent="-227385" algn="l" defTabSz="9095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5603" indent="-227385" algn="l" defTabSz="9095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95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773" algn="l" defTabSz="9095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552" algn="l" defTabSz="9095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329" algn="l" defTabSz="9095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104" algn="l" defTabSz="9095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882" algn="l" defTabSz="9095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661" algn="l" defTabSz="9095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438" algn="l" defTabSz="9095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8211" algn="l" defTabSz="9095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77" y="1177536"/>
            <a:ext cx="12526188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0437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0437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63"/>
            <a:ext cx="11447615" cy="312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01"/>
            <a:ext cx="10044182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3"/>
            <a:ext cx="40899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437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3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437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0437"/>
              <a:t>06.12.2020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3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437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0437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5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08560" eaLnBrk="1" hangingPunct="1">
        <a:defRPr>
          <a:latin typeface="+mn-lt"/>
          <a:ea typeface="+mn-ea"/>
          <a:cs typeface="+mn-cs"/>
        </a:defRPr>
      </a:lvl2pPr>
      <a:lvl3pPr marL="1617119" eaLnBrk="1" hangingPunct="1">
        <a:defRPr>
          <a:latin typeface="+mn-lt"/>
          <a:ea typeface="+mn-ea"/>
          <a:cs typeface="+mn-cs"/>
        </a:defRPr>
      </a:lvl3pPr>
      <a:lvl4pPr marL="2425677" eaLnBrk="1" hangingPunct="1">
        <a:defRPr>
          <a:latin typeface="+mn-lt"/>
          <a:ea typeface="+mn-ea"/>
          <a:cs typeface="+mn-cs"/>
        </a:defRPr>
      </a:lvl4pPr>
      <a:lvl5pPr marL="3234237" eaLnBrk="1" hangingPunct="1">
        <a:defRPr>
          <a:latin typeface="+mn-lt"/>
          <a:ea typeface="+mn-ea"/>
          <a:cs typeface="+mn-cs"/>
        </a:defRPr>
      </a:lvl5pPr>
      <a:lvl6pPr marL="4042798" eaLnBrk="1" hangingPunct="1">
        <a:defRPr>
          <a:latin typeface="+mn-lt"/>
          <a:ea typeface="+mn-ea"/>
          <a:cs typeface="+mn-cs"/>
        </a:defRPr>
      </a:lvl6pPr>
      <a:lvl7pPr marL="4851358" eaLnBrk="1" hangingPunct="1">
        <a:defRPr>
          <a:latin typeface="+mn-lt"/>
          <a:ea typeface="+mn-ea"/>
          <a:cs typeface="+mn-cs"/>
        </a:defRPr>
      </a:lvl7pPr>
      <a:lvl8pPr marL="5659915" eaLnBrk="1" hangingPunct="1">
        <a:defRPr>
          <a:latin typeface="+mn-lt"/>
          <a:ea typeface="+mn-ea"/>
          <a:cs typeface="+mn-cs"/>
        </a:defRPr>
      </a:lvl8pPr>
      <a:lvl9pPr marL="6468475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08560" eaLnBrk="1" hangingPunct="1">
        <a:defRPr>
          <a:latin typeface="+mn-lt"/>
          <a:ea typeface="+mn-ea"/>
          <a:cs typeface="+mn-cs"/>
        </a:defRPr>
      </a:lvl2pPr>
      <a:lvl3pPr marL="1617119" eaLnBrk="1" hangingPunct="1">
        <a:defRPr>
          <a:latin typeface="+mn-lt"/>
          <a:ea typeface="+mn-ea"/>
          <a:cs typeface="+mn-cs"/>
        </a:defRPr>
      </a:lvl3pPr>
      <a:lvl4pPr marL="2425677" eaLnBrk="1" hangingPunct="1">
        <a:defRPr>
          <a:latin typeface="+mn-lt"/>
          <a:ea typeface="+mn-ea"/>
          <a:cs typeface="+mn-cs"/>
        </a:defRPr>
      </a:lvl4pPr>
      <a:lvl5pPr marL="3234237" eaLnBrk="1" hangingPunct="1">
        <a:defRPr>
          <a:latin typeface="+mn-lt"/>
          <a:ea typeface="+mn-ea"/>
          <a:cs typeface="+mn-cs"/>
        </a:defRPr>
      </a:lvl5pPr>
      <a:lvl6pPr marL="4042798" eaLnBrk="1" hangingPunct="1">
        <a:defRPr>
          <a:latin typeface="+mn-lt"/>
          <a:ea typeface="+mn-ea"/>
          <a:cs typeface="+mn-cs"/>
        </a:defRPr>
      </a:lvl6pPr>
      <a:lvl7pPr marL="4851358" eaLnBrk="1" hangingPunct="1">
        <a:defRPr>
          <a:latin typeface="+mn-lt"/>
          <a:ea typeface="+mn-ea"/>
          <a:cs typeface="+mn-cs"/>
        </a:defRPr>
      </a:lvl7pPr>
      <a:lvl8pPr marL="5659915" eaLnBrk="1" hangingPunct="1">
        <a:defRPr>
          <a:latin typeface="+mn-lt"/>
          <a:ea typeface="+mn-ea"/>
          <a:cs typeface="+mn-cs"/>
        </a:defRPr>
      </a:lvl8pPr>
      <a:lvl9pPr marL="6468475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77" y="1177530"/>
            <a:ext cx="12526188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808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808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56"/>
            <a:ext cx="11447615" cy="312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01"/>
            <a:ext cx="10044182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2744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08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2744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08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808"/>
              <a:t>06.12.2020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2744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08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808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0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1554" eaLnBrk="1" hangingPunct="1">
        <a:defRPr>
          <a:latin typeface="+mn-lt"/>
          <a:ea typeface="+mn-ea"/>
          <a:cs typeface="+mn-cs"/>
        </a:defRPr>
      </a:lvl2pPr>
      <a:lvl3pPr marL="1623106" eaLnBrk="1" hangingPunct="1">
        <a:defRPr>
          <a:latin typeface="+mn-lt"/>
          <a:ea typeface="+mn-ea"/>
          <a:cs typeface="+mn-cs"/>
        </a:defRPr>
      </a:lvl3pPr>
      <a:lvl4pPr marL="2434658" eaLnBrk="1" hangingPunct="1">
        <a:defRPr>
          <a:latin typeface="+mn-lt"/>
          <a:ea typeface="+mn-ea"/>
          <a:cs typeface="+mn-cs"/>
        </a:defRPr>
      </a:lvl4pPr>
      <a:lvl5pPr marL="3246211" eaLnBrk="1" hangingPunct="1">
        <a:defRPr>
          <a:latin typeface="+mn-lt"/>
          <a:ea typeface="+mn-ea"/>
          <a:cs typeface="+mn-cs"/>
        </a:defRPr>
      </a:lvl5pPr>
      <a:lvl6pPr marL="4057764" eaLnBrk="1" hangingPunct="1">
        <a:defRPr>
          <a:latin typeface="+mn-lt"/>
          <a:ea typeface="+mn-ea"/>
          <a:cs typeface="+mn-cs"/>
        </a:defRPr>
      </a:lvl6pPr>
      <a:lvl7pPr marL="4869318" eaLnBrk="1" hangingPunct="1">
        <a:defRPr>
          <a:latin typeface="+mn-lt"/>
          <a:ea typeface="+mn-ea"/>
          <a:cs typeface="+mn-cs"/>
        </a:defRPr>
      </a:lvl7pPr>
      <a:lvl8pPr marL="5680869" eaLnBrk="1" hangingPunct="1">
        <a:defRPr>
          <a:latin typeface="+mn-lt"/>
          <a:ea typeface="+mn-ea"/>
          <a:cs typeface="+mn-cs"/>
        </a:defRPr>
      </a:lvl8pPr>
      <a:lvl9pPr marL="649242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1554" eaLnBrk="1" hangingPunct="1">
        <a:defRPr>
          <a:latin typeface="+mn-lt"/>
          <a:ea typeface="+mn-ea"/>
          <a:cs typeface="+mn-cs"/>
        </a:defRPr>
      </a:lvl2pPr>
      <a:lvl3pPr marL="1623106" eaLnBrk="1" hangingPunct="1">
        <a:defRPr>
          <a:latin typeface="+mn-lt"/>
          <a:ea typeface="+mn-ea"/>
          <a:cs typeface="+mn-cs"/>
        </a:defRPr>
      </a:lvl3pPr>
      <a:lvl4pPr marL="2434658" eaLnBrk="1" hangingPunct="1">
        <a:defRPr>
          <a:latin typeface="+mn-lt"/>
          <a:ea typeface="+mn-ea"/>
          <a:cs typeface="+mn-cs"/>
        </a:defRPr>
      </a:lvl4pPr>
      <a:lvl5pPr marL="3246211" eaLnBrk="1" hangingPunct="1">
        <a:defRPr>
          <a:latin typeface="+mn-lt"/>
          <a:ea typeface="+mn-ea"/>
          <a:cs typeface="+mn-cs"/>
        </a:defRPr>
      </a:lvl5pPr>
      <a:lvl6pPr marL="4057764" eaLnBrk="1" hangingPunct="1">
        <a:defRPr>
          <a:latin typeface="+mn-lt"/>
          <a:ea typeface="+mn-ea"/>
          <a:cs typeface="+mn-cs"/>
        </a:defRPr>
      </a:lvl6pPr>
      <a:lvl7pPr marL="4869318" eaLnBrk="1" hangingPunct="1">
        <a:defRPr>
          <a:latin typeface="+mn-lt"/>
          <a:ea typeface="+mn-ea"/>
          <a:cs typeface="+mn-cs"/>
        </a:defRPr>
      </a:lvl7pPr>
      <a:lvl8pPr marL="5680869" eaLnBrk="1" hangingPunct="1">
        <a:defRPr>
          <a:latin typeface="+mn-lt"/>
          <a:ea typeface="+mn-ea"/>
          <a:cs typeface="+mn-cs"/>
        </a:defRPr>
      </a:lvl8pPr>
      <a:lvl9pPr marL="6492423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69" y="1177525"/>
            <a:ext cx="12526188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808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808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51"/>
            <a:ext cx="11447615" cy="312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01"/>
            <a:ext cx="10044182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55"/>
            <a:ext cx="4089908" cy="2744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08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55"/>
            <a:ext cx="2939622" cy="2744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08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808"/>
              <a:t>06.12.2020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55"/>
            <a:ext cx="2939622" cy="2744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08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808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1554" eaLnBrk="1" hangingPunct="1">
        <a:defRPr>
          <a:latin typeface="+mn-lt"/>
          <a:ea typeface="+mn-ea"/>
          <a:cs typeface="+mn-cs"/>
        </a:defRPr>
      </a:lvl2pPr>
      <a:lvl3pPr marL="1623106" eaLnBrk="1" hangingPunct="1">
        <a:defRPr>
          <a:latin typeface="+mn-lt"/>
          <a:ea typeface="+mn-ea"/>
          <a:cs typeface="+mn-cs"/>
        </a:defRPr>
      </a:lvl3pPr>
      <a:lvl4pPr marL="2434658" eaLnBrk="1" hangingPunct="1">
        <a:defRPr>
          <a:latin typeface="+mn-lt"/>
          <a:ea typeface="+mn-ea"/>
          <a:cs typeface="+mn-cs"/>
        </a:defRPr>
      </a:lvl4pPr>
      <a:lvl5pPr marL="3246211" eaLnBrk="1" hangingPunct="1">
        <a:defRPr>
          <a:latin typeface="+mn-lt"/>
          <a:ea typeface="+mn-ea"/>
          <a:cs typeface="+mn-cs"/>
        </a:defRPr>
      </a:lvl5pPr>
      <a:lvl6pPr marL="4057764" eaLnBrk="1" hangingPunct="1">
        <a:defRPr>
          <a:latin typeface="+mn-lt"/>
          <a:ea typeface="+mn-ea"/>
          <a:cs typeface="+mn-cs"/>
        </a:defRPr>
      </a:lvl6pPr>
      <a:lvl7pPr marL="4869318" eaLnBrk="1" hangingPunct="1">
        <a:defRPr>
          <a:latin typeface="+mn-lt"/>
          <a:ea typeface="+mn-ea"/>
          <a:cs typeface="+mn-cs"/>
        </a:defRPr>
      </a:lvl7pPr>
      <a:lvl8pPr marL="5680869" eaLnBrk="1" hangingPunct="1">
        <a:defRPr>
          <a:latin typeface="+mn-lt"/>
          <a:ea typeface="+mn-ea"/>
          <a:cs typeface="+mn-cs"/>
        </a:defRPr>
      </a:lvl8pPr>
      <a:lvl9pPr marL="649242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1554" eaLnBrk="1" hangingPunct="1">
        <a:defRPr>
          <a:latin typeface="+mn-lt"/>
          <a:ea typeface="+mn-ea"/>
          <a:cs typeface="+mn-cs"/>
        </a:defRPr>
      </a:lvl2pPr>
      <a:lvl3pPr marL="1623106" eaLnBrk="1" hangingPunct="1">
        <a:defRPr>
          <a:latin typeface="+mn-lt"/>
          <a:ea typeface="+mn-ea"/>
          <a:cs typeface="+mn-cs"/>
        </a:defRPr>
      </a:lvl3pPr>
      <a:lvl4pPr marL="2434658" eaLnBrk="1" hangingPunct="1">
        <a:defRPr>
          <a:latin typeface="+mn-lt"/>
          <a:ea typeface="+mn-ea"/>
          <a:cs typeface="+mn-cs"/>
        </a:defRPr>
      </a:lvl4pPr>
      <a:lvl5pPr marL="3246211" eaLnBrk="1" hangingPunct="1">
        <a:defRPr>
          <a:latin typeface="+mn-lt"/>
          <a:ea typeface="+mn-ea"/>
          <a:cs typeface="+mn-cs"/>
        </a:defRPr>
      </a:lvl5pPr>
      <a:lvl6pPr marL="4057764" eaLnBrk="1" hangingPunct="1">
        <a:defRPr>
          <a:latin typeface="+mn-lt"/>
          <a:ea typeface="+mn-ea"/>
          <a:cs typeface="+mn-cs"/>
        </a:defRPr>
      </a:lvl6pPr>
      <a:lvl7pPr marL="4869318" eaLnBrk="1" hangingPunct="1">
        <a:defRPr>
          <a:latin typeface="+mn-lt"/>
          <a:ea typeface="+mn-ea"/>
          <a:cs typeface="+mn-cs"/>
        </a:defRPr>
      </a:lvl7pPr>
      <a:lvl8pPr marL="5680869" eaLnBrk="1" hangingPunct="1">
        <a:defRPr>
          <a:latin typeface="+mn-lt"/>
          <a:ea typeface="+mn-ea"/>
          <a:cs typeface="+mn-cs"/>
        </a:defRPr>
      </a:lvl8pPr>
      <a:lvl9pPr marL="6492423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77" y="1177536"/>
            <a:ext cx="12526188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0308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0308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63"/>
            <a:ext cx="11447615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02"/>
            <a:ext cx="10044182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5"/>
            <a:ext cx="40899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308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5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308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0308"/>
              <a:t>06.12.2020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5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308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0308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8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08446" eaLnBrk="1" hangingPunct="1">
        <a:defRPr>
          <a:latin typeface="+mn-lt"/>
          <a:ea typeface="+mn-ea"/>
          <a:cs typeface="+mn-cs"/>
        </a:defRPr>
      </a:lvl2pPr>
      <a:lvl3pPr marL="1616892" eaLnBrk="1" hangingPunct="1">
        <a:defRPr>
          <a:latin typeface="+mn-lt"/>
          <a:ea typeface="+mn-ea"/>
          <a:cs typeface="+mn-cs"/>
        </a:defRPr>
      </a:lvl3pPr>
      <a:lvl4pPr marL="2425334" eaLnBrk="1" hangingPunct="1">
        <a:defRPr>
          <a:latin typeface="+mn-lt"/>
          <a:ea typeface="+mn-ea"/>
          <a:cs typeface="+mn-cs"/>
        </a:defRPr>
      </a:lvl4pPr>
      <a:lvl5pPr marL="3233781" eaLnBrk="1" hangingPunct="1">
        <a:defRPr>
          <a:latin typeface="+mn-lt"/>
          <a:ea typeface="+mn-ea"/>
          <a:cs typeface="+mn-cs"/>
        </a:defRPr>
      </a:lvl5pPr>
      <a:lvl6pPr marL="4042228" eaLnBrk="1" hangingPunct="1">
        <a:defRPr>
          <a:latin typeface="+mn-lt"/>
          <a:ea typeface="+mn-ea"/>
          <a:cs typeface="+mn-cs"/>
        </a:defRPr>
      </a:lvl6pPr>
      <a:lvl7pPr marL="4850672" eaLnBrk="1" hangingPunct="1">
        <a:defRPr>
          <a:latin typeface="+mn-lt"/>
          <a:ea typeface="+mn-ea"/>
          <a:cs typeface="+mn-cs"/>
        </a:defRPr>
      </a:lvl7pPr>
      <a:lvl8pPr marL="5659116" eaLnBrk="1" hangingPunct="1">
        <a:defRPr>
          <a:latin typeface="+mn-lt"/>
          <a:ea typeface="+mn-ea"/>
          <a:cs typeface="+mn-cs"/>
        </a:defRPr>
      </a:lvl8pPr>
      <a:lvl9pPr marL="646756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08446" eaLnBrk="1" hangingPunct="1">
        <a:defRPr>
          <a:latin typeface="+mn-lt"/>
          <a:ea typeface="+mn-ea"/>
          <a:cs typeface="+mn-cs"/>
        </a:defRPr>
      </a:lvl2pPr>
      <a:lvl3pPr marL="1616892" eaLnBrk="1" hangingPunct="1">
        <a:defRPr>
          <a:latin typeface="+mn-lt"/>
          <a:ea typeface="+mn-ea"/>
          <a:cs typeface="+mn-cs"/>
        </a:defRPr>
      </a:lvl3pPr>
      <a:lvl4pPr marL="2425334" eaLnBrk="1" hangingPunct="1">
        <a:defRPr>
          <a:latin typeface="+mn-lt"/>
          <a:ea typeface="+mn-ea"/>
          <a:cs typeface="+mn-cs"/>
        </a:defRPr>
      </a:lvl4pPr>
      <a:lvl5pPr marL="3233781" eaLnBrk="1" hangingPunct="1">
        <a:defRPr>
          <a:latin typeface="+mn-lt"/>
          <a:ea typeface="+mn-ea"/>
          <a:cs typeface="+mn-cs"/>
        </a:defRPr>
      </a:lvl5pPr>
      <a:lvl6pPr marL="4042228" eaLnBrk="1" hangingPunct="1">
        <a:defRPr>
          <a:latin typeface="+mn-lt"/>
          <a:ea typeface="+mn-ea"/>
          <a:cs typeface="+mn-cs"/>
        </a:defRPr>
      </a:lvl6pPr>
      <a:lvl7pPr marL="4850672" eaLnBrk="1" hangingPunct="1">
        <a:defRPr>
          <a:latin typeface="+mn-lt"/>
          <a:ea typeface="+mn-ea"/>
          <a:cs typeface="+mn-cs"/>
        </a:defRPr>
      </a:lvl7pPr>
      <a:lvl8pPr marL="5659116" eaLnBrk="1" hangingPunct="1">
        <a:defRPr>
          <a:latin typeface="+mn-lt"/>
          <a:ea typeface="+mn-ea"/>
          <a:cs typeface="+mn-cs"/>
        </a:defRPr>
      </a:lvl8pPr>
      <a:lvl9pPr marL="6467563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77" y="1177530"/>
            <a:ext cx="12526188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678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678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58"/>
            <a:ext cx="11447615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02"/>
            <a:ext cx="10044182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8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8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678"/>
              <a:t>06.12.2020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8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678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3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1439" eaLnBrk="1" hangingPunct="1">
        <a:defRPr>
          <a:latin typeface="+mn-lt"/>
          <a:ea typeface="+mn-ea"/>
          <a:cs typeface="+mn-cs"/>
        </a:defRPr>
      </a:lvl2pPr>
      <a:lvl3pPr marL="1622876" eaLnBrk="1" hangingPunct="1">
        <a:defRPr>
          <a:latin typeface="+mn-lt"/>
          <a:ea typeface="+mn-ea"/>
          <a:cs typeface="+mn-cs"/>
        </a:defRPr>
      </a:lvl3pPr>
      <a:lvl4pPr marL="2434314" eaLnBrk="1" hangingPunct="1">
        <a:defRPr>
          <a:latin typeface="+mn-lt"/>
          <a:ea typeface="+mn-ea"/>
          <a:cs typeface="+mn-cs"/>
        </a:defRPr>
      </a:lvl4pPr>
      <a:lvl5pPr marL="3245753" eaLnBrk="1" hangingPunct="1">
        <a:defRPr>
          <a:latin typeface="+mn-lt"/>
          <a:ea typeface="+mn-ea"/>
          <a:cs typeface="+mn-cs"/>
        </a:defRPr>
      </a:lvl5pPr>
      <a:lvl6pPr marL="4057191" eaLnBrk="1" hangingPunct="1">
        <a:defRPr>
          <a:latin typeface="+mn-lt"/>
          <a:ea typeface="+mn-ea"/>
          <a:cs typeface="+mn-cs"/>
        </a:defRPr>
      </a:lvl6pPr>
      <a:lvl7pPr marL="4868630" eaLnBrk="1" hangingPunct="1">
        <a:defRPr>
          <a:latin typeface="+mn-lt"/>
          <a:ea typeface="+mn-ea"/>
          <a:cs typeface="+mn-cs"/>
        </a:defRPr>
      </a:lvl7pPr>
      <a:lvl8pPr marL="5680068" eaLnBrk="1" hangingPunct="1">
        <a:defRPr>
          <a:latin typeface="+mn-lt"/>
          <a:ea typeface="+mn-ea"/>
          <a:cs typeface="+mn-cs"/>
        </a:defRPr>
      </a:lvl8pPr>
      <a:lvl9pPr marL="6491508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1439" eaLnBrk="1" hangingPunct="1">
        <a:defRPr>
          <a:latin typeface="+mn-lt"/>
          <a:ea typeface="+mn-ea"/>
          <a:cs typeface="+mn-cs"/>
        </a:defRPr>
      </a:lvl2pPr>
      <a:lvl3pPr marL="1622876" eaLnBrk="1" hangingPunct="1">
        <a:defRPr>
          <a:latin typeface="+mn-lt"/>
          <a:ea typeface="+mn-ea"/>
          <a:cs typeface="+mn-cs"/>
        </a:defRPr>
      </a:lvl3pPr>
      <a:lvl4pPr marL="2434314" eaLnBrk="1" hangingPunct="1">
        <a:defRPr>
          <a:latin typeface="+mn-lt"/>
          <a:ea typeface="+mn-ea"/>
          <a:cs typeface="+mn-cs"/>
        </a:defRPr>
      </a:lvl4pPr>
      <a:lvl5pPr marL="3245753" eaLnBrk="1" hangingPunct="1">
        <a:defRPr>
          <a:latin typeface="+mn-lt"/>
          <a:ea typeface="+mn-ea"/>
          <a:cs typeface="+mn-cs"/>
        </a:defRPr>
      </a:lvl5pPr>
      <a:lvl6pPr marL="4057191" eaLnBrk="1" hangingPunct="1">
        <a:defRPr>
          <a:latin typeface="+mn-lt"/>
          <a:ea typeface="+mn-ea"/>
          <a:cs typeface="+mn-cs"/>
        </a:defRPr>
      </a:lvl6pPr>
      <a:lvl7pPr marL="4868630" eaLnBrk="1" hangingPunct="1">
        <a:defRPr>
          <a:latin typeface="+mn-lt"/>
          <a:ea typeface="+mn-ea"/>
          <a:cs typeface="+mn-cs"/>
        </a:defRPr>
      </a:lvl7pPr>
      <a:lvl8pPr marL="5680068" eaLnBrk="1" hangingPunct="1">
        <a:defRPr>
          <a:latin typeface="+mn-lt"/>
          <a:ea typeface="+mn-ea"/>
          <a:cs typeface="+mn-cs"/>
        </a:defRPr>
      </a:lvl8pPr>
      <a:lvl9pPr marL="6491508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347" y="3386"/>
            <a:ext cx="12763612" cy="22424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7670"/>
            <a:endParaRPr sz="20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583507" y="2941097"/>
            <a:ext cx="10377999" cy="3646393"/>
          </a:xfrm>
          <a:prstGeom prst="rect">
            <a:avLst/>
          </a:prstGeom>
        </p:spPr>
        <p:txBody>
          <a:bodyPr vert="horz" wrap="square" lIns="0" tIns="24648" rIns="0" bIns="0" rtlCol="0">
            <a:spAutoFit/>
          </a:bodyPr>
          <a:lstStyle/>
          <a:p>
            <a:pPr marL="32490" defTabSz="1017670">
              <a:spcBef>
                <a:spcPts val="195"/>
              </a:spcBef>
            </a:pPr>
            <a:r>
              <a:rPr lang="ru-RU" sz="36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ru-RU" sz="44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44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440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2490" defTabSz="1017670">
              <a:spcBef>
                <a:spcPts val="195"/>
              </a:spcBef>
            </a:pPr>
            <a:endParaRPr lang="ru-RU" sz="4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2490" algn="ctr" defTabSz="1017670">
              <a:spcBef>
                <a:spcPts val="195"/>
              </a:spcBef>
            </a:pPr>
            <a:r>
              <a:rPr lang="ru-RU" sz="5400" b="1" dirty="0"/>
              <a:t>Электрический заряд </a:t>
            </a:r>
            <a:endParaRPr lang="ru-RU" sz="5400" b="1" dirty="0">
              <a:solidFill>
                <a:srgbClr val="373435"/>
              </a:solidFill>
              <a:latin typeface="Arial"/>
              <a:cs typeface="Arial"/>
            </a:endParaRPr>
          </a:p>
          <a:p>
            <a:pPr marL="32490" algn="ctr" defTabSz="1017670">
              <a:spcBef>
                <a:spcPts val="195"/>
              </a:spcBef>
            </a:pPr>
            <a:endParaRPr lang="ru-RU" sz="4000" b="1" dirty="0">
              <a:solidFill>
                <a:srgbClr val="373435"/>
              </a:solidFill>
              <a:latin typeface="Arial"/>
              <a:cs typeface="Arial"/>
            </a:endParaRPr>
          </a:p>
          <a:p>
            <a:pPr marL="57142" defTabSz="1017670">
              <a:lnSpc>
                <a:spcPts val="3591"/>
              </a:lnSpc>
              <a:spcBef>
                <a:spcPts val="2175"/>
              </a:spcBef>
            </a:pPr>
            <a:r>
              <a:rPr lang="ru-RU" sz="3000" dirty="0" smtClean="0">
                <a:solidFill>
                  <a:srgbClr val="373435"/>
                </a:solidFill>
                <a:latin typeface="Arial"/>
                <a:cs typeface="Arial"/>
              </a:rPr>
              <a:t>Учитель</a:t>
            </a:r>
            <a:r>
              <a:rPr lang="en-US" sz="3000" dirty="0">
                <a:solidFill>
                  <a:srgbClr val="373435"/>
                </a:solidFill>
                <a:latin typeface="Arial"/>
                <a:cs typeface="Arial"/>
              </a:rPr>
              <a:t>:</a:t>
            </a:r>
            <a:r>
              <a:rPr lang="ru-RU" sz="3000" dirty="0">
                <a:solidFill>
                  <a:srgbClr val="57565A"/>
                </a:solidFill>
                <a:latin typeface="Arial"/>
                <a:cs typeface="Arial"/>
              </a:rPr>
              <a:t> </a:t>
            </a:r>
            <a:r>
              <a:rPr lang="ru-RU" sz="3000" spc="8" dirty="0" smtClean="0">
                <a:solidFill>
                  <a:srgbClr val="373435"/>
                </a:solidFill>
                <a:latin typeface="Arial"/>
                <a:cs typeface="Arial"/>
              </a:rPr>
              <a:t>Андреева </a:t>
            </a:r>
            <a:r>
              <a:rPr lang="ru-RU" sz="3000" spc="8" dirty="0">
                <a:solidFill>
                  <a:srgbClr val="373435"/>
                </a:solidFill>
                <a:latin typeface="Arial"/>
                <a:cs typeface="Arial"/>
              </a:rPr>
              <a:t>Елизавета Александровна</a:t>
            </a:r>
            <a:endParaRPr sz="3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591114" y="2995589"/>
            <a:ext cx="762637" cy="14949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7670"/>
            <a:endParaRPr sz="20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591114" y="5210807"/>
            <a:ext cx="762637" cy="14949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pPr defTabSz="1017670"/>
            <a:endParaRPr sz="20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0477228" y="466907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017670"/>
            <a:endParaRPr sz="20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0488144" y="495436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1017670"/>
            <a:endParaRPr sz="20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892281" y="473228"/>
            <a:ext cx="807089" cy="1043947"/>
          </a:xfrm>
          <a:prstGeom prst="rect">
            <a:avLst/>
          </a:prstGeom>
        </p:spPr>
        <p:txBody>
          <a:bodyPr vert="horz" wrap="square" lIns="0" tIns="28011" rIns="0" bIns="0" rtlCol="0">
            <a:spAutoFit/>
          </a:bodyPr>
          <a:lstStyle/>
          <a:p>
            <a:pPr defTabSz="1017670">
              <a:spcBef>
                <a:spcPts val="221"/>
              </a:spcBef>
            </a:pPr>
            <a:r>
              <a:rPr lang="ru-RU" sz="6600" b="1" spc="18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6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739649" y="1386181"/>
            <a:ext cx="1610378" cy="375441"/>
          </a:xfrm>
          <a:prstGeom prst="rect">
            <a:avLst/>
          </a:prstGeom>
        </p:spPr>
        <p:txBody>
          <a:bodyPr vert="horz" wrap="square" lIns="0" tIns="21290" rIns="0" bIns="0" rtlCol="0">
            <a:spAutoFit/>
          </a:bodyPr>
          <a:lstStyle/>
          <a:p>
            <a:pPr defTabSz="1017670">
              <a:spcBef>
                <a:spcPts val="168"/>
              </a:spcBef>
            </a:pPr>
            <a:r>
              <a:rPr lang="ru-RU" sz="2300" spc="-8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159545" y="495433"/>
            <a:ext cx="3929029" cy="949389"/>
          </a:xfrm>
          <a:prstGeom prst="rect">
            <a:avLst/>
          </a:prstGeom>
        </p:spPr>
        <p:txBody>
          <a:bodyPr vert="horz" wrap="square" lIns="0" tIns="25807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446" defTabSz="1615850">
              <a:spcBef>
                <a:spcPts val="203"/>
              </a:spcBef>
              <a:defRPr/>
            </a:pPr>
            <a:r>
              <a:rPr lang="ru-RU" sz="6000" kern="0" spc="8" dirty="0">
                <a:solidFill>
                  <a:sysClr val="window" lastClr="FFFFFF"/>
                </a:solidFill>
              </a:rPr>
              <a:t>Физика</a:t>
            </a:r>
            <a:endParaRPr lang="en-US" sz="6000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39" y="544592"/>
            <a:ext cx="955461" cy="99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1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54"/>
            <a:ext cx="11447615" cy="738664"/>
          </a:xfrm>
        </p:spPr>
        <p:txBody>
          <a:bodyPr/>
          <a:lstStyle/>
          <a:p>
            <a:pPr algn="ctr"/>
            <a:r>
              <a:rPr lang="ru-RU" sz="4800" dirty="0"/>
              <a:t>Делимость электрического заряда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392" y="1715498"/>
            <a:ext cx="10044182" cy="4231928"/>
          </a:xfrm>
        </p:spPr>
        <p:txBody>
          <a:bodyPr/>
          <a:lstStyle/>
          <a:p>
            <a:pPr algn="ctr"/>
            <a:r>
              <a:rPr lang="ru-RU" i="0" dirty="0">
                <a:solidFill>
                  <a:schemeClr val="tx2">
                    <a:lumMod val="75000"/>
                  </a:schemeClr>
                </a:solidFill>
              </a:rPr>
              <a:t>Заряд всех заряженных тел </a:t>
            </a:r>
            <a:r>
              <a:rPr lang="ru-RU" i="0" dirty="0" smtClean="0">
                <a:solidFill>
                  <a:schemeClr val="tx2">
                    <a:lumMod val="75000"/>
                  </a:schemeClr>
                </a:solidFill>
              </a:rPr>
              <a:t>в природе </a:t>
            </a:r>
            <a:r>
              <a:rPr lang="ru-RU" i="0" dirty="0">
                <a:solidFill>
                  <a:schemeClr val="tx2">
                    <a:lumMod val="75000"/>
                  </a:schemeClr>
                </a:solidFill>
              </a:rPr>
              <a:t>кратен </a:t>
            </a:r>
            <a:r>
              <a:rPr lang="ru-RU" i="0" dirty="0" smtClean="0">
                <a:solidFill>
                  <a:schemeClr val="tx2">
                    <a:lumMod val="75000"/>
                  </a:schemeClr>
                </a:solidFill>
              </a:rPr>
              <a:t>элементарному заряду. Если </a:t>
            </a:r>
            <a:r>
              <a:rPr lang="ru-RU" i="0" dirty="0">
                <a:solidFill>
                  <a:schemeClr val="tx2">
                    <a:lumMod val="75000"/>
                  </a:schemeClr>
                </a:solidFill>
              </a:rPr>
              <a:t>из одного тела </a:t>
            </a:r>
            <a:r>
              <a:rPr lang="ru-RU" i="0" dirty="0" smtClean="0">
                <a:solidFill>
                  <a:schemeClr val="tx2">
                    <a:lumMod val="75000"/>
                  </a:schemeClr>
                </a:solidFill>
              </a:rPr>
              <a:t>в другой </a:t>
            </a:r>
            <a:r>
              <a:rPr lang="ru-RU" i="0" dirty="0">
                <a:solidFill>
                  <a:schemeClr val="tx2">
                    <a:lumMod val="75000"/>
                  </a:schemeClr>
                </a:solidFill>
              </a:rPr>
              <a:t>перешло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N </a:t>
            </a:r>
            <a:r>
              <a:rPr lang="ru-RU" i="0" dirty="0" smtClean="0">
                <a:solidFill>
                  <a:schemeClr val="tx2">
                    <a:lumMod val="75000"/>
                  </a:schemeClr>
                </a:solidFill>
              </a:rPr>
              <a:t>электронов</a:t>
            </a:r>
          </a:p>
          <a:p>
            <a:pPr algn="ctr"/>
            <a:endParaRPr lang="ru-RU" b="0" i="0" dirty="0">
              <a:solidFill>
                <a:schemeClr val="tx1"/>
              </a:solidFill>
            </a:endParaRPr>
          </a:p>
          <a:p>
            <a:pPr algn="ctr"/>
            <a:r>
              <a:rPr lang="en-US" sz="6000" dirty="0">
                <a:solidFill>
                  <a:schemeClr val="tx1"/>
                </a:solidFill>
              </a:rPr>
              <a:t>q = </a:t>
            </a:r>
            <a:r>
              <a:rPr lang="en-US" sz="6000" i="0" dirty="0">
                <a:solidFill>
                  <a:schemeClr val="tx1"/>
                </a:solidFill>
              </a:rPr>
              <a:t>N </a:t>
            </a:r>
            <a:r>
              <a:rPr lang="en-US" sz="6000" dirty="0">
                <a:solidFill>
                  <a:schemeClr val="tx1"/>
                </a:solidFill>
              </a:rPr>
              <a:t>∙ e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06651" y="4715272"/>
            <a:ext cx="3967662" cy="151216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 defTabSz="1096145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6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54"/>
            <a:ext cx="11447615" cy="738664"/>
          </a:xfrm>
        </p:spPr>
        <p:txBody>
          <a:bodyPr/>
          <a:lstStyle/>
          <a:p>
            <a:pPr algn="ctr"/>
            <a:r>
              <a:rPr lang="ru-RU" sz="4800" dirty="0"/>
              <a:t>Делимость электрического заряда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15292" y="1906960"/>
                <a:ext cx="11979286" cy="4364528"/>
              </a:xfrm>
            </p:spPr>
            <p:txBody>
              <a:bodyPr/>
              <a:lstStyle/>
              <a:p>
                <a:r>
                  <a:rPr lang="ru-RU" sz="4000" dirty="0">
                    <a:solidFill>
                      <a:schemeClr val="tx2">
                        <a:lumMod val="75000"/>
                      </a:schemeClr>
                    </a:solidFill>
                  </a:rPr>
                  <a:t>   Первое тело будет иметь заряд</a:t>
                </a:r>
              </a:p>
              <a:p>
                <a:r>
                  <a:rPr lang="ru-RU" sz="4000" dirty="0">
                    <a:solidFill>
                      <a:schemeClr val="tx2">
                        <a:lumMod val="75000"/>
                      </a:schemeClr>
                    </a:solidFill>
                  </a:rPr>
                  <a:t>+(N ∙ 1,6 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ru-RU" sz="40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40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𝟏𝟗</m:t>
                        </m:r>
                      </m:sup>
                    </m:sSup>
                  </m:oMath>
                </a14:m>
                <a:r>
                  <a:rPr lang="ru-RU" sz="4000" dirty="0">
                    <a:solidFill>
                      <a:schemeClr val="tx2">
                        <a:lumMod val="75000"/>
                      </a:schemeClr>
                    </a:solidFill>
                  </a:rPr>
                  <a:t>) Кл, а второе тело – точно такое же количество отрицательного заряд −(N ∙ 1,6 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ru-RU" sz="40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40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𝟏𝟗</m:t>
                        </m:r>
                      </m:sup>
                    </m:sSup>
                  </m:oMath>
                </a14:m>
                <a:r>
                  <a:rPr lang="ru-RU" sz="4000" dirty="0">
                    <a:solidFill>
                      <a:schemeClr val="tx2">
                        <a:lumMod val="75000"/>
                      </a:schemeClr>
                    </a:solidFill>
                  </a:rPr>
                  <a:t>) Кл. </a:t>
                </a:r>
              </a:p>
              <a:p>
                <a:endParaRPr lang="ru-RU" sz="40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ru-RU" sz="4000" dirty="0">
                    <a:solidFill>
                      <a:schemeClr val="tx2">
                        <a:lumMod val="75000"/>
                      </a:schemeClr>
                    </a:solidFill>
                  </a:rPr>
                  <a:t>Масса электрона равна </a:t>
                </a:r>
                <a:r>
                  <a:rPr lang="ru-RU" sz="4000" dirty="0" err="1">
                    <a:solidFill>
                      <a:schemeClr val="tx2">
                        <a:lumMod val="75000"/>
                      </a:schemeClr>
                    </a:solidFill>
                  </a:rPr>
                  <a:t>m</a:t>
                </a:r>
                <a:r>
                  <a:rPr lang="ru-RU" sz="2800" dirty="0" err="1">
                    <a:solidFill>
                      <a:schemeClr val="tx2">
                        <a:lumMod val="75000"/>
                      </a:schemeClr>
                    </a:solidFill>
                  </a:rPr>
                  <a:t>e</a:t>
                </a:r>
                <a:r>
                  <a:rPr lang="ru-RU" sz="4000" dirty="0">
                    <a:solidFill>
                      <a:schemeClr val="tx2">
                        <a:lumMod val="75000"/>
                      </a:schemeClr>
                    </a:solidFill>
                  </a:rPr>
                  <a:t> = 9,1 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ru-RU" sz="40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40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𝟑𝟏</m:t>
                        </m:r>
                      </m:sup>
                    </m:sSup>
                  </m:oMath>
                </a14:m>
                <a:r>
                  <a:rPr lang="ru-RU" sz="4000" dirty="0">
                    <a:solidFill>
                      <a:schemeClr val="tx2">
                        <a:lumMod val="75000"/>
                      </a:schemeClr>
                    </a:solidFill>
                  </a:rPr>
                  <a:t> кг Масса протона равна </a:t>
                </a:r>
                <a:r>
                  <a:rPr lang="ru-RU" sz="4000" dirty="0" err="1">
                    <a:solidFill>
                      <a:schemeClr val="tx2">
                        <a:lumMod val="75000"/>
                      </a:schemeClr>
                    </a:solidFill>
                  </a:rPr>
                  <a:t>m</a:t>
                </a:r>
                <a:r>
                  <a:rPr lang="ru-RU" sz="2800" dirty="0" err="1">
                    <a:solidFill>
                      <a:schemeClr val="tx2">
                        <a:lumMod val="75000"/>
                      </a:schemeClr>
                    </a:solidFill>
                  </a:rPr>
                  <a:t>p</a:t>
                </a:r>
                <a:r>
                  <a:rPr lang="ru-RU" sz="4000" dirty="0">
                    <a:solidFill>
                      <a:schemeClr val="tx2">
                        <a:lumMod val="75000"/>
                      </a:schemeClr>
                    </a:solidFill>
                  </a:rPr>
                  <a:t> = 1,67 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ru-RU" sz="40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40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𝟐𝟕</m:t>
                        </m:r>
                      </m:sup>
                    </m:sSup>
                  </m:oMath>
                </a14:m>
                <a:r>
                  <a:rPr lang="ru-RU" sz="4000" dirty="0">
                    <a:solidFill>
                      <a:schemeClr val="tx2">
                        <a:lumMod val="75000"/>
                      </a:schemeClr>
                    </a:solidFill>
                  </a:rPr>
                  <a:t> кг.</a:t>
                </a: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86298" y="1906960"/>
                <a:ext cx="11305255" cy="4364528"/>
              </a:xfrm>
              <a:blipFill rotWithShape="1">
                <a:blip r:embed="rId2"/>
                <a:stretch>
                  <a:fillRect l="-2751" t="-3631" r="-2050" b="-60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04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923330"/>
          </a:xfrm>
        </p:spPr>
        <p:txBody>
          <a:bodyPr/>
          <a:lstStyle/>
          <a:p>
            <a:pPr algn="ctr"/>
            <a:r>
              <a:rPr lang="ru-RU" sz="6000" dirty="0"/>
              <a:t>Задачи: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62688" y="2064999"/>
                <a:ext cx="12131889" cy="3671217"/>
              </a:xfrm>
            </p:spPr>
            <p:txBody>
              <a:bodyPr/>
              <a:lstStyle/>
              <a:p>
                <a:pPr marL="742846" indent="-742846">
                  <a:buAutoNum type="arabicPeriod"/>
                </a:pPr>
                <a:r>
                  <a:rPr lang="ru-RU" sz="4000" i="0" dirty="0">
                    <a:solidFill>
                      <a:schemeClr val="tx2">
                        <a:lumMod val="75000"/>
                      </a:schemeClr>
                    </a:solidFill>
                  </a:rPr>
                  <a:t>Тело имеет 1,2*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i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ru-RU" sz="4000" i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ru-RU" sz="4000" i="0" dirty="0">
                    <a:solidFill>
                      <a:schemeClr val="tx2">
                        <a:lumMod val="75000"/>
                      </a:schemeClr>
                    </a:solidFill>
                  </a:rPr>
                  <a:t> излишних электронов. Определите его заряд (Кл).</a:t>
                </a:r>
              </a:p>
              <a:p>
                <a:pPr marL="742846" indent="-742846">
                  <a:buAutoNum type="arabicPeriod"/>
                </a:pPr>
                <a:endParaRPr lang="ru-RU" sz="4000" i="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742846" indent="-742846">
                  <a:buAutoNum type="arabicPeriod"/>
                </a:pPr>
                <a:r>
                  <a:rPr lang="ru-RU" sz="4000" i="0" dirty="0">
                    <a:solidFill>
                      <a:schemeClr val="tx2">
                        <a:lumMod val="75000"/>
                      </a:schemeClr>
                    </a:solidFill>
                  </a:rPr>
                  <a:t>Две водяные капли, имеющие заряды +5</a:t>
                </a:r>
                <a:r>
                  <a:rPr lang="en-US" sz="4000" i="0" dirty="0">
                    <a:solidFill>
                      <a:schemeClr val="tx2">
                        <a:lumMod val="75000"/>
                      </a:schemeClr>
                    </a:solidFill>
                  </a:rPr>
                  <a:t>q </a:t>
                </a:r>
                <a:r>
                  <a:rPr lang="ru-RU" sz="4000" i="0" dirty="0">
                    <a:solidFill>
                      <a:schemeClr val="tx2">
                        <a:lumMod val="75000"/>
                      </a:schemeClr>
                    </a:solidFill>
                  </a:rPr>
                  <a:t>и -10</a:t>
                </a:r>
                <a:r>
                  <a:rPr lang="en-US" sz="4000" i="0" dirty="0">
                    <a:solidFill>
                      <a:schemeClr val="tx2">
                        <a:lumMod val="75000"/>
                      </a:schemeClr>
                    </a:solidFill>
                  </a:rPr>
                  <a:t>q</a:t>
                </a:r>
                <a:r>
                  <a:rPr lang="ru-RU" sz="4000" i="0" dirty="0">
                    <a:solidFill>
                      <a:schemeClr val="tx2">
                        <a:lumMod val="75000"/>
                      </a:schemeClr>
                    </a:solidFill>
                  </a:rPr>
                  <a:t>, сливаются. Каким будет заряд образовавшейся капли?</a:t>
                </a: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281" y="2064999"/>
                <a:ext cx="11449272" cy="3671217"/>
              </a:xfrm>
              <a:blipFill rotWithShape="1">
                <a:blip r:embed="rId3"/>
                <a:stretch>
                  <a:fillRect l="-2449" t="-3987" r="-3461" b="-83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8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830997"/>
          </a:xfrm>
        </p:spPr>
        <p:txBody>
          <a:bodyPr/>
          <a:lstStyle/>
          <a:p>
            <a:r>
              <a:rPr lang="ru-RU" sz="5400" dirty="0" smtClean="0"/>
              <a:t>Задание: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4193" y="2050982"/>
            <a:ext cx="11063672" cy="1985159"/>
          </a:xfrm>
        </p:spPr>
        <p:txBody>
          <a:bodyPr/>
          <a:lstStyle/>
          <a:p>
            <a:r>
              <a:rPr lang="ru-RU" dirty="0" smtClean="0"/>
              <a:t>1. Прочитать § 2</a:t>
            </a:r>
          </a:p>
          <a:p>
            <a:r>
              <a:rPr lang="ru-RU" dirty="0" smtClean="0"/>
              <a:t>2. Выполнить упражнение 1 </a:t>
            </a:r>
          </a:p>
          <a:p>
            <a:r>
              <a:rPr lang="ru-RU" dirty="0" smtClean="0"/>
              <a:t>     (стр. 11)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0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54"/>
            <a:ext cx="11447615" cy="738664"/>
          </a:xfrm>
        </p:spPr>
        <p:txBody>
          <a:bodyPr/>
          <a:lstStyle/>
          <a:p>
            <a:pPr algn="ctr"/>
            <a:r>
              <a:rPr lang="ru-RU" sz="4800" dirty="0"/>
              <a:t>Повторение: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392" y="1715509"/>
            <a:ext cx="10592076" cy="4632037"/>
          </a:xfrm>
        </p:spPr>
        <p:txBody>
          <a:bodyPr/>
          <a:lstStyle/>
          <a:p>
            <a:pPr marL="742846" indent="-742846">
              <a:buAutoNum type="arabicPeriod"/>
            </a:pPr>
            <a:r>
              <a:rPr lang="ru-RU" dirty="0" smtClean="0"/>
              <a:t>Электризация - …</a:t>
            </a:r>
          </a:p>
          <a:p>
            <a:pPr marL="742846" indent="-742846">
              <a:buAutoNum type="arabicPeriod"/>
            </a:pPr>
            <a:r>
              <a:rPr lang="ru-RU" dirty="0" smtClean="0"/>
              <a:t>Два способа</a:t>
            </a:r>
            <a:r>
              <a:rPr lang="ru-RU" dirty="0"/>
              <a:t> </a:t>
            </a:r>
            <a:r>
              <a:rPr lang="ru-RU" dirty="0" smtClean="0"/>
              <a:t>электризации</a:t>
            </a:r>
          </a:p>
          <a:p>
            <a:pPr marL="742846" indent="-742846">
              <a:buAutoNum type="arabicPeriod"/>
            </a:pPr>
            <a:r>
              <a:rPr lang="ru-RU" dirty="0" smtClean="0"/>
              <a:t>Два рода электрического заряда</a:t>
            </a:r>
          </a:p>
          <a:p>
            <a:pPr marL="742846" indent="-742846">
              <a:buAutoNum type="arabicPeriod"/>
            </a:pPr>
            <a:r>
              <a:rPr lang="ru-RU" dirty="0" smtClean="0"/>
              <a:t>Электроскоп - …</a:t>
            </a:r>
          </a:p>
          <a:p>
            <a:pPr marL="742846" indent="-742846">
              <a:buAutoNum type="arabicPeriod"/>
            </a:pPr>
            <a:r>
              <a:rPr lang="ru-RU" dirty="0" smtClean="0"/>
              <a:t>Электрометр - …</a:t>
            </a:r>
          </a:p>
          <a:p>
            <a:pPr marL="742846" indent="-742846">
              <a:buAutoNum type="arabicPeriod"/>
            </a:pPr>
            <a:r>
              <a:rPr lang="ru-RU" dirty="0" smtClean="0"/>
              <a:t>Проводники, диэлектрики - …</a:t>
            </a:r>
          </a:p>
          <a:p>
            <a:pPr marL="742846" indent="-742846">
              <a:buAutoNum type="arabicPeriod"/>
            </a:pPr>
            <a:r>
              <a:rPr lang="ru-RU" dirty="0" err="1" smtClean="0"/>
              <a:t>Электрофорная</a:t>
            </a:r>
            <a:r>
              <a:rPr lang="ru-RU" dirty="0" smtClean="0"/>
              <a:t> машина -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2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54"/>
            <a:ext cx="11447615" cy="677108"/>
          </a:xfrm>
        </p:spPr>
        <p:txBody>
          <a:bodyPr/>
          <a:lstStyle/>
          <a:p>
            <a:pPr algn="ctr"/>
            <a:r>
              <a:rPr lang="ru-RU" sz="4400" dirty="0" err="1" smtClean="0"/>
              <a:t>Демокрит</a:t>
            </a:r>
            <a:r>
              <a:rPr lang="ru-RU" sz="4400" dirty="0" smtClean="0"/>
              <a:t> </a:t>
            </a:r>
            <a:r>
              <a:rPr lang="ru-RU" sz="4400" dirty="0"/>
              <a:t>и Эрнест Резерфорд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6386" y="1330896"/>
            <a:ext cx="12208190" cy="2462213"/>
          </a:xfrm>
        </p:spPr>
        <p:txBody>
          <a:bodyPr/>
          <a:lstStyle/>
          <a:p>
            <a:pPr algn="ctr"/>
            <a:r>
              <a:rPr lang="ru-RU" sz="3200" b="0" i="0" dirty="0">
                <a:solidFill>
                  <a:schemeClr val="tx1"/>
                </a:solidFill>
              </a:rPr>
              <a:t>Слово «атом» ввел в науку </a:t>
            </a:r>
            <a:r>
              <a:rPr lang="ru-RU" sz="3200" b="0" i="0" dirty="0" smtClean="0">
                <a:solidFill>
                  <a:schemeClr val="tx1"/>
                </a:solidFill>
              </a:rPr>
              <a:t>греческий мыслитель </a:t>
            </a:r>
            <a:r>
              <a:rPr lang="ru-RU" sz="3200" i="0" dirty="0" err="1">
                <a:solidFill>
                  <a:schemeClr val="tx1"/>
                </a:solidFill>
              </a:rPr>
              <a:t>Демокрит</a:t>
            </a:r>
            <a:r>
              <a:rPr lang="ru-RU" sz="3200" b="0" i="0" dirty="0">
                <a:solidFill>
                  <a:schemeClr val="tx1"/>
                </a:solidFill>
              </a:rPr>
              <a:t> (460–370 до н.э</a:t>
            </a:r>
            <a:r>
              <a:rPr lang="ru-RU" sz="3200" b="0" i="0" dirty="0" smtClean="0">
                <a:solidFill>
                  <a:schemeClr val="tx1"/>
                </a:solidFill>
              </a:rPr>
              <a:t>.). Это </a:t>
            </a:r>
            <a:r>
              <a:rPr lang="ru-RU" sz="3200" b="0" i="0" dirty="0">
                <a:solidFill>
                  <a:schemeClr val="tx1"/>
                </a:solidFill>
              </a:rPr>
              <a:t>слово означает </a:t>
            </a:r>
            <a:r>
              <a:rPr lang="ru-RU" sz="3200" i="0" dirty="0">
                <a:solidFill>
                  <a:schemeClr val="tx1"/>
                </a:solidFill>
              </a:rPr>
              <a:t>«неделимый</a:t>
            </a:r>
            <a:r>
              <a:rPr lang="ru-RU" sz="3200" i="0" dirty="0" smtClean="0">
                <a:solidFill>
                  <a:schemeClr val="tx1"/>
                </a:solidFill>
              </a:rPr>
              <a:t>».</a:t>
            </a:r>
          </a:p>
          <a:p>
            <a:pPr algn="ctr"/>
            <a:r>
              <a:rPr lang="ru-RU" sz="3200" b="0" i="0" dirty="0" smtClean="0">
                <a:solidFill>
                  <a:schemeClr val="tx1"/>
                </a:solidFill>
              </a:rPr>
              <a:t>К </a:t>
            </a:r>
            <a:r>
              <a:rPr lang="ru-RU" sz="3200" i="0" dirty="0" smtClean="0">
                <a:solidFill>
                  <a:schemeClr val="tx1"/>
                </a:solidFill>
              </a:rPr>
              <a:t>ХХ</a:t>
            </a:r>
            <a:r>
              <a:rPr lang="ru-RU" sz="3200" b="0" i="0" dirty="0" smtClean="0">
                <a:solidFill>
                  <a:schemeClr val="tx1"/>
                </a:solidFill>
              </a:rPr>
              <a:t> веку </a:t>
            </a:r>
            <a:r>
              <a:rPr lang="ru-RU" sz="3200" b="0" i="0" dirty="0">
                <a:solidFill>
                  <a:schemeClr val="tx1"/>
                </a:solidFill>
              </a:rPr>
              <a:t>ученые определили, что </a:t>
            </a:r>
            <a:r>
              <a:rPr lang="ru-RU" sz="3200" b="0" i="0" dirty="0" smtClean="0">
                <a:solidFill>
                  <a:schemeClr val="tx1"/>
                </a:solidFill>
              </a:rPr>
              <a:t>атом тоже может </a:t>
            </a:r>
            <a:r>
              <a:rPr lang="ru-RU" sz="3200" b="0" i="0" dirty="0">
                <a:solidFill>
                  <a:schemeClr val="tx1"/>
                </a:solidFill>
              </a:rPr>
              <a:t>делиться, и он имеет </a:t>
            </a:r>
            <a:r>
              <a:rPr lang="ru-RU" sz="3200" b="0" i="0" dirty="0" smtClean="0">
                <a:solidFill>
                  <a:schemeClr val="tx1"/>
                </a:solidFill>
              </a:rPr>
              <a:t>сложное строение</a:t>
            </a:r>
            <a:r>
              <a:rPr lang="ru-RU" sz="3200" b="0" i="0" dirty="0">
                <a:solidFill>
                  <a:schemeClr val="tx1"/>
                </a:solidFill>
              </a:rPr>
              <a:t>. В 1911 году </a:t>
            </a:r>
            <a:r>
              <a:rPr lang="ru-RU" sz="3200" b="0" i="0" dirty="0" smtClean="0">
                <a:solidFill>
                  <a:schemeClr val="tx1"/>
                </a:solidFill>
              </a:rPr>
              <a:t>английский физик </a:t>
            </a:r>
            <a:r>
              <a:rPr lang="ru-RU" sz="3200" i="0" dirty="0" smtClean="0">
                <a:solidFill>
                  <a:schemeClr val="tx1"/>
                </a:solidFill>
              </a:rPr>
              <a:t>Эрнест </a:t>
            </a:r>
            <a:r>
              <a:rPr lang="ru-RU" sz="3200" i="0" dirty="0">
                <a:solidFill>
                  <a:schemeClr val="tx1"/>
                </a:solidFill>
              </a:rPr>
              <a:t>Резерфорд </a:t>
            </a:r>
            <a:r>
              <a:rPr lang="ru-RU" sz="3200" b="0" i="0" dirty="0">
                <a:solidFill>
                  <a:schemeClr val="tx1"/>
                </a:solidFill>
              </a:rPr>
              <a:t>на основе </a:t>
            </a:r>
            <a:r>
              <a:rPr lang="ru-RU" sz="3200" b="0" i="0" dirty="0" smtClean="0">
                <a:solidFill>
                  <a:schemeClr val="tx1"/>
                </a:solidFill>
              </a:rPr>
              <a:t>опыта открыл </a:t>
            </a:r>
            <a:r>
              <a:rPr lang="ru-RU" sz="3200" b="0" i="0" dirty="0">
                <a:solidFill>
                  <a:schemeClr val="tx1"/>
                </a:solidFill>
              </a:rPr>
              <a:t>строение атома.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02" y="3923184"/>
            <a:ext cx="2365337" cy="284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721" y="3995192"/>
            <a:ext cx="2289036" cy="279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9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"/>
            <a:ext cx="12780963" cy="713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14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493" y="1407816"/>
            <a:ext cx="4753751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304200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Электризация</a:t>
            </a:r>
            <a:endParaRPr lang="ru-RU" sz="4800" dirty="0"/>
          </a:p>
        </p:txBody>
      </p:sp>
      <p:pic>
        <p:nvPicPr>
          <p:cNvPr id="1029" name="Picture 5" descr="C:\Users\Liza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92" y="1402905"/>
            <a:ext cx="5793319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9398" y="4054134"/>
            <a:ext cx="2920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+ 6 + (-5) = + 1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6915" y="4054133"/>
            <a:ext cx="2816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+ 5 + (-6) = - 1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Liza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325" y="4663861"/>
            <a:ext cx="2136433" cy="217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iza\Desktop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385" y="4752417"/>
            <a:ext cx="2234396" cy="208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40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760"/>
            <a:ext cx="12780963" cy="699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0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54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Электрический заряд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988" y="1618937"/>
            <a:ext cx="12055588" cy="4139595"/>
          </a:xfrm>
        </p:spPr>
        <p:txBody>
          <a:bodyPr/>
          <a:lstStyle/>
          <a:p>
            <a:pPr algn="ctr"/>
            <a:r>
              <a:rPr lang="ru-RU" i="0" dirty="0" smtClean="0"/>
              <a:t> </a:t>
            </a:r>
            <a:r>
              <a:rPr lang="ru-RU" b="0" i="0" dirty="0" smtClean="0">
                <a:solidFill>
                  <a:schemeClr val="tx1"/>
                </a:solidFill>
              </a:rPr>
              <a:t>Физическая </a:t>
            </a:r>
            <a:r>
              <a:rPr lang="ru-RU" b="0" i="0" dirty="0">
                <a:solidFill>
                  <a:schemeClr val="tx1"/>
                </a:solidFill>
              </a:rPr>
              <a:t>величина, </a:t>
            </a:r>
            <a:r>
              <a:rPr lang="ru-RU" b="0" i="0" dirty="0" smtClean="0">
                <a:solidFill>
                  <a:schemeClr val="tx1"/>
                </a:solidFill>
              </a:rPr>
              <a:t>характеризующая степень наэлектризованности тела, называется </a:t>
            </a:r>
            <a:r>
              <a:rPr lang="ru-RU" dirty="0">
                <a:solidFill>
                  <a:schemeClr val="tx1"/>
                </a:solidFill>
              </a:rPr>
              <a:t>электрическим зарядом </a:t>
            </a:r>
            <a:r>
              <a:rPr lang="ru-RU" b="0" i="0" dirty="0" smtClean="0">
                <a:solidFill>
                  <a:schemeClr val="tx1"/>
                </a:solidFill>
              </a:rPr>
              <a:t>и обозначается </a:t>
            </a:r>
            <a:r>
              <a:rPr lang="ru-RU" b="0" i="0" dirty="0">
                <a:solidFill>
                  <a:schemeClr val="tx1"/>
                </a:solidFill>
              </a:rPr>
              <a:t>буквой </a:t>
            </a:r>
            <a:r>
              <a:rPr lang="en-US" sz="5400" dirty="0">
                <a:solidFill>
                  <a:schemeClr val="tx1"/>
                </a:solidFill>
              </a:rPr>
              <a:t>q</a:t>
            </a:r>
            <a:r>
              <a:rPr lang="en-US" b="0" i="0" dirty="0" smtClean="0">
                <a:solidFill>
                  <a:schemeClr val="tx1"/>
                </a:solidFill>
              </a:rPr>
              <a:t>.</a:t>
            </a:r>
            <a:endParaRPr lang="ru-RU" b="0" i="0" dirty="0" smtClean="0">
              <a:solidFill>
                <a:schemeClr val="tx1"/>
              </a:solidFill>
            </a:endParaRPr>
          </a:p>
          <a:p>
            <a:pPr algn="ctr"/>
            <a:r>
              <a:rPr lang="ru-RU" b="0" dirty="0">
                <a:solidFill>
                  <a:schemeClr val="tx1"/>
                </a:solidFill>
              </a:rPr>
              <a:t>Международной системой единиц </a:t>
            </a:r>
            <a:r>
              <a:rPr lang="ru-RU" b="0" dirty="0" smtClean="0">
                <a:solidFill>
                  <a:schemeClr val="tx1"/>
                </a:solidFill>
              </a:rPr>
              <a:t>за единицу </a:t>
            </a:r>
            <a:r>
              <a:rPr lang="ru-RU" b="0" dirty="0">
                <a:solidFill>
                  <a:schemeClr val="tx1"/>
                </a:solidFill>
              </a:rPr>
              <a:t>электрического заряда </a:t>
            </a:r>
            <a:r>
              <a:rPr lang="ru-RU" b="0" dirty="0" smtClean="0">
                <a:solidFill>
                  <a:schemeClr val="tx1"/>
                </a:solidFill>
              </a:rPr>
              <a:t>принят </a:t>
            </a:r>
            <a:r>
              <a:rPr lang="ru-RU" dirty="0">
                <a:solidFill>
                  <a:schemeClr val="tx1"/>
                </a:solidFill>
              </a:rPr>
              <a:t>Кулон (Кл).</a:t>
            </a:r>
          </a:p>
        </p:txBody>
      </p:sp>
    </p:spTree>
    <p:extLst>
      <p:ext uri="{BB962C8B-B14F-4D97-AF65-F5344CB8AC3E}">
        <p14:creationId xmlns:p14="http://schemas.microsoft.com/office/powerpoint/2010/main" val="32360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5" y="5556"/>
            <a:ext cx="12702036" cy="708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55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0" y="138799"/>
            <a:ext cx="12705583" cy="684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0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310</Words>
  <Application>Microsoft Office PowerPoint</Application>
  <PresentationFormat>Произвольный</PresentationFormat>
  <Paragraphs>44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Презентация PowerPoint</vt:lpstr>
      <vt:lpstr>Повторение:</vt:lpstr>
      <vt:lpstr>Демокрит и Эрнест Резерфорд </vt:lpstr>
      <vt:lpstr>Презентация PowerPoint</vt:lpstr>
      <vt:lpstr>Электризация</vt:lpstr>
      <vt:lpstr>Презентация PowerPoint</vt:lpstr>
      <vt:lpstr>Электрический заряд</vt:lpstr>
      <vt:lpstr>Презентация PowerPoint</vt:lpstr>
      <vt:lpstr>Презентация PowerPoint</vt:lpstr>
      <vt:lpstr>Делимость электрического заряда</vt:lpstr>
      <vt:lpstr>Делимость электрического заряда</vt:lpstr>
      <vt:lpstr>Задачи:</vt:lpstr>
      <vt:lpstr>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Liza</cp:lastModifiedBy>
  <cp:revision>21</cp:revision>
  <dcterms:created xsi:type="dcterms:W3CDTF">2020-07-22T05:21:05Z</dcterms:created>
  <dcterms:modified xsi:type="dcterms:W3CDTF">2020-12-06T14:55:50Z</dcterms:modified>
</cp:coreProperties>
</file>