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257" r:id="rId5"/>
    <p:sldId id="269" r:id="rId6"/>
    <p:sldId id="268" r:id="rId7"/>
    <p:sldId id="259" r:id="rId8"/>
    <p:sldId id="260" r:id="rId9"/>
    <p:sldId id="261" r:id="rId10"/>
    <p:sldId id="270" r:id="rId11"/>
    <p:sldId id="262" r:id="rId12"/>
    <p:sldId id="263" r:id="rId13"/>
    <p:sldId id="264" r:id="rId14"/>
    <p:sldId id="266" r:id="rId15"/>
    <p:sldId id="265" r:id="rId16"/>
    <p:sldId id="271" r:id="rId17"/>
    <p:sldId id="272" r:id="rId18"/>
    <p:sldId id="273" r:id="rId19"/>
    <p:sldId id="274" r:id="rId20"/>
    <p:sldId id="267" r:id="rId21"/>
  </p:sldIdLst>
  <p:sldSz cx="12061825" cy="7126288"/>
  <p:notesSz cx="6858000" cy="9144000"/>
  <p:defaultTextStyle>
    <a:defPPr>
      <a:defRPr lang="ru-RU"/>
    </a:defPPr>
    <a:lvl1pPr marL="0" algn="l" defTabSz="109614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075" algn="l" defTabSz="109614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148" algn="l" defTabSz="109614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4223" algn="l" defTabSz="109614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2297" algn="l" defTabSz="109614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0370" algn="l" defTabSz="109614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8445" algn="l" defTabSz="109614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6519" algn="l" defTabSz="109614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4593" algn="l" defTabSz="109614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864" y="-114"/>
      </p:cViewPr>
      <p:guideLst>
        <p:guide orient="horz" pos="2245"/>
        <p:guide pos="37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637" y="2213771"/>
            <a:ext cx="10252551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274" y="4038230"/>
            <a:ext cx="8443278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0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8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6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4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44823" y="285385"/>
            <a:ext cx="2713911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3091" y="285385"/>
            <a:ext cx="7940701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637" y="2213788"/>
            <a:ext cx="10252551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274" y="4038230"/>
            <a:ext cx="8443278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9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4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8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2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39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801" y="4579313"/>
            <a:ext cx="10252551" cy="14153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2801" y="3020425"/>
            <a:ext cx="10252551" cy="15588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8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7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94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43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9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41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8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64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3091" y="1662821"/>
            <a:ext cx="5327306" cy="4703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31428" y="1662821"/>
            <a:ext cx="5327306" cy="4703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2" y="1595167"/>
            <a:ext cx="5329401" cy="6647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869" indent="0">
              <a:buNone/>
              <a:defRPr sz="2000" b="1"/>
            </a:lvl2pPr>
            <a:lvl3pPr marL="909744" indent="0">
              <a:buNone/>
              <a:defRPr sz="1800" b="1"/>
            </a:lvl3pPr>
            <a:lvl4pPr marL="1364617" indent="0">
              <a:buNone/>
              <a:defRPr sz="1600" b="1"/>
            </a:lvl4pPr>
            <a:lvl5pPr marL="1819489" indent="0">
              <a:buNone/>
              <a:defRPr sz="1600" b="1"/>
            </a:lvl5pPr>
            <a:lvl6pPr marL="2274363" indent="0">
              <a:buNone/>
              <a:defRPr sz="1600" b="1"/>
            </a:lvl6pPr>
            <a:lvl7pPr marL="2729239" indent="0">
              <a:buNone/>
              <a:defRPr sz="1600" b="1"/>
            </a:lvl7pPr>
            <a:lvl8pPr marL="3184112" indent="0">
              <a:buNone/>
              <a:defRPr sz="1600" b="1"/>
            </a:lvl8pPr>
            <a:lvl9pPr marL="363898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092" y="2259959"/>
            <a:ext cx="5329401" cy="4105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7240" y="1595167"/>
            <a:ext cx="5331494" cy="6647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869" indent="0">
              <a:buNone/>
              <a:defRPr sz="2000" b="1"/>
            </a:lvl2pPr>
            <a:lvl3pPr marL="909744" indent="0">
              <a:buNone/>
              <a:defRPr sz="1800" b="1"/>
            </a:lvl3pPr>
            <a:lvl4pPr marL="1364617" indent="0">
              <a:buNone/>
              <a:defRPr sz="1600" b="1"/>
            </a:lvl4pPr>
            <a:lvl5pPr marL="1819489" indent="0">
              <a:buNone/>
              <a:defRPr sz="1600" b="1"/>
            </a:lvl5pPr>
            <a:lvl6pPr marL="2274363" indent="0">
              <a:buNone/>
              <a:defRPr sz="1600" b="1"/>
            </a:lvl6pPr>
            <a:lvl7pPr marL="2729239" indent="0">
              <a:buNone/>
              <a:defRPr sz="1600" b="1"/>
            </a:lvl7pPr>
            <a:lvl8pPr marL="3184112" indent="0">
              <a:buNone/>
              <a:defRPr sz="1600" b="1"/>
            </a:lvl8pPr>
            <a:lvl9pPr marL="363898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27240" y="2259959"/>
            <a:ext cx="5331494" cy="4105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40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88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99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109" y="283732"/>
            <a:ext cx="3968257" cy="12075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5841" y="283752"/>
            <a:ext cx="6742895" cy="60820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109" y="1491262"/>
            <a:ext cx="3968257" cy="4874579"/>
          </a:xfrm>
        </p:spPr>
        <p:txBody>
          <a:bodyPr/>
          <a:lstStyle>
            <a:lvl1pPr marL="0" indent="0">
              <a:buNone/>
              <a:defRPr sz="1400"/>
            </a:lvl1pPr>
            <a:lvl2pPr marL="454869" indent="0">
              <a:buNone/>
              <a:defRPr sz="1200"/>
            </a:lvl2pPr>
            <a:lvl3pPr marL="909744" indent="0">
              <a:buNone/>
              <a:defRPr sz="1000"/>
            </a:lvl3pPr>
            <a:lvl4pPr marL="1364617" indent="0">
              <a:buNone/>
              <a:defRPr sz="800"/>
            </a:lvl4pPr>
            <a:lvl5pPr marL="1819489" indent="0">
              <a:buNone/>
              <a:defRPr sz="800"/>
            </a:lvl5pPr>
            <a:lvl6pPr marL="2274363" indent="0">
              <a:buNone/>
              <a:defRPr sz="800"/>
            </a:lvl6pPr>
            <a:lvl7pPr marL="2729239" indent="0">
              <a:buNone/>
              <a:defRPr sz="800"/>
            </a:lvl7pPr>
            <a:lvl8pPr marL="3184112" indent="0">
              <a:buNone/>
              <a:defRPr sz="800"/>
            </a:lvl8pPr>
            <a:lvl9pPr marL="363898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207" y="4988402"/>
            <a:ext cx="7237095" cy="58890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64207" y="636747"/>
            <a:ext cx="7237095" cy="4275773"/>
          </a:xfrm>
        </p:spPr>
        <p:txBody>
          <a:bodyPr/>
          <a:lstStyle>
            <a:lvl1pPr marL="0" indent="0">
              <a:buNone/>
              <a:defRPr sz="3200"/>
            </a:lvl1pPr>
            <a:lvl2pPr marL="454869" indent="0">
              <a:buNone/>
              <a:defRPr sz="2800"/>
            </a:lvl2pPr>
            <a:lvl3pPr marL="909744" indent="0">
              <a:buNone/>
              <a:defRPr sz="2400"/>
            </a:lvl3pPr>
            <a:lvl4pPr marL="1364617" indent="0">
              <a:buNone/>
              <a:defRPr sz="2000"/>
            </a:lvl4pPr>
            <a:lvl5pPr marL="1819489" indent="0">
              <a:buNone/>
              <a:defRPr sz="2000"/>
            </a:lvl5pPr>
            <a:lvl6pPr marL="2274363" indent="0">
              <a:buNone/>
              <a:defRPr sz="2000"/>
            </a:lvl6pPr>
            <a:lvl7pPr marL="2729239" indent="0">
              <a:buNone/>
              <a:defRPr sz="2000"/>
            </a:lvl7pPr>
            <a:lvl8pPr marL="3184112" indent="0">
              <a:buNone/>
              <a:defRPr sz="2000"/>
            </a:lvl8pPr>
            <a:lvl9pPr marL="363898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4207" y="5577310"/>
            <a:ext cx="7237095" cy="836349"/>
          </a:xfrm>
        </p:spPr>
        <p:txBody>
          <a:bodyPr/>
          <a:lstStyle>
            <a:lvl1pPr marL="0" indent="0">
              <a:buNone/>
              <a:defRPr sz="1400"/>
            </a:lvl1pPr>
            <a:lvl2pPr marL="454869" indent="0">
              <a:buNone/>
              <a:defRPr sz="1200"/>
            </a:lvl2pPr>
            <a:lvl3pPr marL="909744" indent="0">
              <a:buNone/>
              <a:defRPr sz="1000"/>
            </a:lvl3pPr>
            <a:lvl4pPr marL="1364617" indent="0">
              <a:buNone/>
              <a:defRPr sz="800"/>
            </a:lvl4pPr>
            <a:lvl5pPr marL="1819489" indent="0">
              <a:buNone/>
              <a:defRPr sz="800"/>
            </a:lvl5pPr>
            <a:lvl6pPr marL="2274363" indent="0">
              <a:buNone/>
              <a:defRPr sz="800"/>
            </a:lvl6pPr>
            <a:lvl7pPr marL="2729239" indent="0">
              <a:buNone/>
              <a:defRPr sz="800"/>
            </a:lvl7pPr>
            <a:lvl8pPr marL="3184112" indent="0">
              <a:buNone/>
              <a:defRPr sz="800"/>
            </a:lvl8pPr>
            <a:lvl9pPr marL="363898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16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85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44833" y="285402"/>
            <a:ext cx="2713911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3091" y="285402"/>
            <a:ext cx="7940701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22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662" y="290935"/>
            <a:ext cx="10252553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04638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84474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864309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04638" y="5175418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350" indent="-127350">
              <a:buFont typeface="Arial" panose="020B0604020202020204" pitchFamily="34" charset="0"/>
              <a:buChar char="•"/>
              <a:defRPr sz="1200"/>
            </a:lvl2pPr>
            <a:lvl3pPr marL="254700" indent="-127350">
              <a:defRPr sz="1200"/>
            </a:lvl3pPr>
            <a:lvl4pPr marL="445727" indent="-191023">
              <a:defRPr sz="1200"/>
            </a:lvl4pPr>
            <a:lvl5pPr marL="636748" indent="-19102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4474" y="5175418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350" indent="-127350">
              <a:buFont typeface="Arial" panose="020B0604020202020204" pitchFamily="34" charset="0"/>
              <a:buChar char="•"/>
              <a:defRPr sz="1200"/>
            </a:lvl2pPr>
            <a:lvl3pPr marL="254700" indent="-127350">
              <a:defRPr sz="1200"/>
            </a:lvl3pPr>
            <a:lvl4pPr marL="445727" indent="-191023">
              <a:defRPr sz="1200"/>
            </a:lvl4pPr>
            <a:lvl5pPr marL="636748" indent="-19102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864309" y="5175418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350" indent="-127350">
              <a:buFont typeface="Arial" panose="020B0604020202020204" pitchFamily="34" charset="0"/>
              <a:buChar char="•"/>
              <a:defRPr sz="1200"/>
            </a:lvl2pPr>
            <a:lvl3pPr marL="254700" indent="-127350">
              <a:defRPr sz="1200"/>
            </a:lvl3pPr>
            <a:lvl4pPr marL="445727" indent="-191023">
              <a:defRPr sz="1200"/>
            </a:lvl4pPr>
            <a:lvl5pPr marL="636748" indent="-19102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04662" y="969970"/>
            <a:ext cx="10252553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4388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4637" y="2209159"/>
            <a:ext cx="10252551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09274" y="3990721"/>
            <a:ext cx="8443278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0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0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50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1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6" y="1715500"/>
            <a:ext cx="9479033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0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0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50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5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3093" y="1639046"/>
            <a:ext cx="5246894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1841" y="1639046"/>
            <a:ext cx="5246894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01021" y="6627450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3091" y="6627450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684514" y="6627450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61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01021" y="6627450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3091" y="6627450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684514" y="6627450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03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47" y="156288"/>
            <a:ext cx="11821385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0565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997791" y="350004"/>
            <a:ext cx="528699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0565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01021" y="6627450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3091" y="6627450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684514" y="6627450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28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801" y="4579300"/>
            <a:ext cx="10252551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2801" y="3020425"/>
            <a:ext cx="10252551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61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22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29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037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84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65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459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3091" y="1662803"/>
            <a:ext cx="532730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31428" y="1662803"/>
            <a:ext cx="532730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1" y="1595167"/>
            <a:ext cx="5329401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075" indent="0">
              <a:buNone/>
              <a:defRPr sz="2400" b="1"/>
            </a:lvl2pPr>
            <a:lvl3pPr marL="1096148" indent="0">
              <a:buNone/>
              <a:defRPr sz="2200" b="1"/>
            </a:lvl3pPr>
            <a:lvl4pPr marL="1644223" indent="0">
              <a:buNone/>
              <a:defRPr sz="1900" b="1"/>
            </a:lvl4pPr>
            <a:lvl5pPr marL="2192297" indent="0">
              <a:buNone/>
              <a:defRPr sz="1900" b="1"/>
            </a:lvl5pPr>
            <a:lvl6pPr marL="2740370" indent="0">
              <a:buNone/>
              <a:defRPr sz="1900" b="1"/>
            </a:lvl6pPr>
            <a:lvl7pPr marL="3288445" indent="0">
              <a:buNone/>
              <a:defRPr sz="1900" b="1"/>
            </a:lvl7pPr>
            <a:lvl8pPr marL="3836519" indent="0">
              <a:buNone/>
              <a:defRPr sz="1900" b="1"/>
            </a:lvl8pPr>
            <a:lvl9pPr marL="438459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3091" y="2259959"/>
            <a:ext cx="5329401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7240" y="1595167"/>
            <a:ext cx="5331494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075" indent="0">
              <a:buNone/>
              <a:defRPr sz="2400" b="1"/>
            </a:lvl2pPr>
            <a:lvl3pPr marL="1096148" indent="0">
              <a:buNone/>
              <a:defRPr sz="2200" b="1"/>
            </a:lvl3pPr>
            <a:lvl4pPr marL="1644223" indent="0">
              <a:buNone/>
              <a:defRPr sz="1900" b="1"/>
            </a:lvl4pPr>
            <a:lvl5pPr marL="2192297" indent="0">
              <a:buNone/>
              <a:defRPr sz="1900" b="1"/>
            </a:lvl5pPr>
            <a:lvl6pPr marL="2740370" indent="0">
              <a:buNone/>
              <a:defRPr sz="1900" b="1"/>
            </a:lvl6pPr>
            <a:lvl7pPr marL="3288445" indent="0">
              <a:buNone/>
              <a:defRPr sz="1900" b="1"/>
            </a:lvl7pPr>
            <a:lvl8pPr marL="3836519" indent="0">
              <a:buNone/>
              <a:defRPr sz="1900" b="1"/>
            </a:lvl8pPr>
            <a:lvl9pPr marL="438459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27240" y="2259959"/>
            <a:ext cx="5331494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5" y="283732"/>
            <a:ext cx="3968257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5840" y="283735"/>
            <a:ext cx="6742895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095" y="1491245"/>
            <a:ext cx="3968257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8075" indent="0">
              <a:buNone/>
              <a:defRPr sz="1400"/>
            </a:lvl2pPr>
            <a:lvl3pPr marL="1096148" indent="0">
              <a:buNone/>
              <a:defRPr sz="1200"/>
            </a:lvl3pPr>
            <a:lvl4pPr marL="1644223" indent="0">
              <a:buNone/>
              <a:defRPr sz="1100"/>
            </a:lvl4pPr>
            <a:lvl5pPr marL="2192297" indent="0">
              <a:buNone/>
              <a:defRPr sz="1100"/>
            </a:lvl5pPr>
            <a:lvl6pPr marL="2740370" indent="0">
              <a:buNone/>
              <a:defRPr sz="1100"/>
            </a:lvl6pPr>
            <a:lvl7pPr marL="3288445" indent="0">
              <a:buNone/>
              <a:defRPr sz="1100"/>
            </a:lvl7pPr>
            <a:lvl8pPr marL="3836519" indent="0">
              <a:buNone/>
              <a:defRPr sz="1100"/>
            </a:lvl8pPr>
            <a:lvl9pPr marL="4384593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202" y="4988402"/>
            <a:ext cx="7237095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64202" y="636747"/>
            <a:ext cx="7237095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8075" indent="0">
              <a:buNone/>
              <a:defRPr sz="3400"/>
            </a:lvl2pPr>
            <a:lvl3pPr marL="1096148" indent="0">
              <a:buNone/>
              <a:defRPr sz="2900"/>
            </a:lvl3pPr>
            <a:lvl4pPr marL="1644223" indent="0">
              <a:buNone/>
              <a:defRPr sz="2400"/>
            </a:lvl4pPr>
            <a:lvl5pPr marL="2192297" indent="0">
              <a:buNone/>
              <a:defRPr sz="2400"/>
            </a:lvl5pPr>
            <a:lvl6pPr marL="2740370" indent="0">
              <a:buNone/>
              <a:defRPr sz="2400"/>
            </a:lvl6pPr>
            <a:lvl7pPr marL="3288445" indent="0">
              <a:buNone/>
              <a:defRPr sz="2400"/>
            </a:lvl7pPr>
            <a:lvl8pPr marL="3836519" indent="0">
              <a:buNone/>
              <a:defRPr sz="2400"/>
            </a:lvl8pPr>
            <a:lvl9pPr marL="4384593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4202" y="5577310"/>
            <a:ext cx="7237095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8075" indent="0">
              <a:buNone/>
              <a:defRPr sz="1400"/>
            </a:lvl2pPr>
            <a:lvl3pPr marL="1096148" indent="0">
              <a:buNone/>
              <a:defRPr sz="1200"/>
            </a:lvl3pPr>
            <a:lvl4pPr marL="1644223" indent="0">
              <a:buNone/>
              <a:defRPr sz="1100"/>
            </a:lvl4pPr>
            <a:lvl5pPr marL="2192297" indent="0">
              <a:buNone/>
              <a:defRPr sz="1100"/>
            </a:lvl5pPr>
            <a:lvl6pPr marL="2740370" indent="0">
              <a:buNone/>
              <a:defRPr sz="1100"/>
            </a:lvl6pPr>
            <a:lvl7pPr marL="3288445" indent="0">
              <a:buNone/>
              <a:defRPr sz="1100"/>
            </a:lvl7pPr>
            <a:lvl8pPr marL="3836519" indent="0">
              <a:buNone/>
              <a:defRPr sz="1100"/>
            </a:lvl8pPr>
            <a:lvl9pPr marL="4384593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1" y="285382"/>
            <a:ext cx="10855643" cy="1187715"/>
          </a:xfrm>
          <a:prstGeom prst="rect">
            <a:avLst/>
          </a:prstGeom>
        </p:spPr>
        <p:txBody>
          <a:bodyPr vert="horz" lIns="109615" tIns="54807" rIns="109615" bIns="5480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1" y="1662803"/>
            <a:ext cx="10855643" cy="4703021"/>
          </a:xfrm>
          <a:prstGeom prst="rect">
            <a:avLst/>
          </a:prstGeom>
        </p:spPr>
        <p:txBody>
          <a:bodyPr vert="horz" lIns="109615" tIns="54807" rIns="109615" bIns="548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3091" y="6605016"/>
            <a:ext cx="2814426" cy="379409"/>
          </a:xfrm>
          <a:prstGeom prst="rect">
            <a:avLst/>
          </a:prstGeom>
        </p:spPr>
        <p:txBody>
          <a:bodyPr vert="horz" lIns="109615" tIns="54807" rIns="109615" bIns="5480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21124" y="6605016"/>
            <a:ext cx="3819578" cy="379409"/>
          </a:xfrm>
          <a:prstGeom prst="rect">
            <a:avLst/>
          </a:prstGeom>
        </p:spPr>
        <p:txBody>
          <a:bodyPr vert="horz" lIns="109615" tIns="54807" rIns="109615" bIns="5480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4308" y="6605016"/>
            <a:ext cx="2814426" cy="379409"/>
          </a:xfrm>
          <a:prstGeom prst="rect">
            <a:avLst/>
          </a:prstGeom>
        </p:spPr>
        <p:txBody>
          <a:bodyPr vert="horz" lIns="109615" tIns="54807" rIns="109615" bIns="5480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6148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054" indent="-411054" algn="l" defTabSz="1096148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620" indent="-342546" algn="l" defTabSz="1096148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185" indent="-274038" algn="l" defTabSz="1096148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260" indent="-274038" algn="l" defTabSz="1096148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6334" indent="-274038" algn="l" defTabSz="1096148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4408" indent="-274038" algn="l" defTabSz="10961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2483" indent="-274038" algn="l" defTabSz="10961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0557" indent="-274038" algn="l" defTabSz="10961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8631" indent="-274038" algn="l" defTabSz="10961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614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075" algn="l" defTabSz="109614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148" algn="l" defTabSz="109614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223" algn="l" defTabSz="109614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297" algn="l" defTabSz="109614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370" algn="l" defTabSz="109614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8445" algn="l" defTabSz="109614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6519" algn="l" defTabSz="109614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4593" algn="l" defTabSz="109614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1" y="285382"/>
            <a:ext cx="10855643" cy="1187715"/>
          </a:xfrm>
          <a:prstGeom prst="rect">
            <a:avLst/>
          </a:prstGeom>
        </p:spPr>
        <p:txBody>
          <a:bodyPr vert="horz" lIns="90976" tIns="45491" rIns="90976" bIns="4549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1" y="1662821"/>
            <a:ext cx="10855643" cy="4703021"/>
          </a:xfrm>
          <a:prstGeom prst="rect">
            <a:avLst/>
          </a:prstGeom>
        </p:spPr>
        <p:txBody>
          <a:bodyPr vert="horz" lIns="90976" tIns="45491" rIns="90976" bIns="4549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3091" y="6605033"/>
            <a:ext cx="2814426" cy="379409"/>
          </a:xfrm>
          <a:prstGeom prst="rect">
            <a:avLst/>
          </a:prstGeom>
        </p:spPr>
        <p:txBody>
          <a:bodyPr vert="horz" lIns="90976" tIns="45491" rIns="90976" bIns="4549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744"/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9744"/>
              <a:t>08.12.2020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21124" y="6605033"/>
            <a:ext cx="3819578" cy="379409"/>
          </a:xfrm>
          <a:prstGeom prst="rect">
            <a:avLst/>
          </a:prstGeom>
        </p:spPr>
        <p:txBody>
          <a:bodyPr vert="horz" lIns="90976" tIns="45491" rIns="90976" bIns="4549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74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4308" y="6605033"/>
            <a:ext cx="2814426" cy="379409"/>
          </a:xfrm>
          <a:prstGeom prst="rect">
            <a:avLst/>
          </a:prstGeom>
        </p:spPr>
        <p:txBody>
          <a:bodyPr vert="horz" lIns="90976" tIns="45491" rIns="90976" bIns="4549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744"/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974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2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0974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156" indent="-341156" algn="l" defTabSz="90974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166" indent="-284293" algn="l" defTabSz="90974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184" indent="-227433" algn="l" defTabSz="9097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055" indent="-227433" algn="l" defTabSz="90974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922" indent="-227433" algn="l" defTabSz="90974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800" indent="-227433" algn="l" defTabSz="9097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671" indent="-227433" algn="l" defTabSz="9097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545" indent="-227433" algn="l" defTabSz="9097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20" indent="-227433" algn="l" defTabSz="9097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97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869" algn="l" defTabSz="9097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44" algn="l" defTabSz="9097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617" algn="l" defTabSz="9097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489" algn="l" defTabSz="9097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363" algn="l" defTabSz="9097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239" algn="l" defTabSz="9097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112" algn="l" defTabSz="9097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981" algn="l" defTabSz="9097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31" y="1177524"/>
            <a:ext cx="11821385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0565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39847" y="156288"/>
            <a:ext cx="11821385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0565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51"/>
            <a:ext cx="10803500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6" y="1715501"/>
            <a:ext cx="9479033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3"/>
            <a:ext cx="38597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565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3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565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0565"/>
              <a:t>08.12.2020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53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565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0565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08674" eaLnBrk="1" hangingPunct="1">
        <a:defRPr>
          <a:latin typeface="+mn-lt"/>
          <a:ea typeface="+mn-ea"/>
          <a:cs typeface="+mn-cs"/>
        </a:defRPr>
      </a:lvl2pPr>
      <a:lvl3pPr marL="1617347" eaLnBrk="1" hangingPunct="1">
        <a:defRPr>
          <a:latin typeface="+mn-lt"/>
          <a:ea typeface="+mn-ea"/>
          <a:cs typeface="+mn-cs"/>
        </a:defRPr>
      </a:lvl3pPr>
      <a:lvl4pPr marL="2426020" eaLnBrk="1" hangingPunct="1">
        <a:defRPr>
          <a:latin typeface="+mn-lt"/>
          <a:ea typeface="+mn-ea"/>
          <a:cs typeface="+mn-cs"/>
        </a:defRPr>
      </a:lvl4pPr>
      <a:lvl5pPr marL="3234693" eaLnBrk="1" hangingPunct="1">
        <a:defRPr>
          <a:latin typeface="+mn-lt"/>
          <a:ea typeface="+mn-ea"/>
          <a:cs typeface="+mn-cs"/>
        </a:defRPr>
      </a:lvl5pPr>
      <a:lvl6pPr marL="4043368" eaLnBrk="1" hangingPunct="1">
        <a:defRPr>
          <a:latin typeface="+mn-lt"/>
          <a:ea typeface="+mn-ea"/>
          <a:cs typeface="+mn-cs"/>
        </a:defRPr>
      </a:lvl6pPr>
      <a:lvl7pPr marL="4852042" eaLnBrk="1" hangingPunct="1">
        <a:defRPr>
          <a:latin typeface="+mn-lt"/>
          <a:ea typeface="+mn-ea"/>
          <a:cs typeface="+mn-cs"/>
        </a:defRPr>
      </a:lvl7pPr>
      <a:lvl8pPr marL="5660714" eaLnBrk="1" hangingPunct="1">
        <a:defRPr>
          <a:latin typeface="+mn-lt"/>
          <a:ea typeface="+mn-ea"/>
          <a:cs typeface="+mn-cs"/>
        </a:defRPr>
      </a:lvl8pPr>
      <a:lvl9pPr marL="646938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08674" eaLnBrk="1" hangingPunct="1">
        <a:defRPr>
          <a:latin typeface="+mn-lt"/>
          <a:ea typeface="+mn-ea"/>
          <a:cs typeface="+mn-cs"/>
        </a:defRPr>
      </a:lvl2pPr>
      <a:lvl3pPr marL="1617347" eaLnBrk="1" hangingPunct="1">
        <a:defRPr>
          <a:latin typeface="+mn-lt"/>
          <a:ea typeface="+mn-ea"/>
          <a:cs typeface="+mn-cs"/>
        </a:defRPr>
      </a:lvl3pPr>
      <a:lvl4pPr marL="2426020" eaLnBrk="1" hangingPunct="1">
        <a:defRPr>
          <a:latin typeface="+mn-lt"/>
          <a:ea typeface="+mn-ea"/>
          <a:cs typeface="+mn-cs"/>
        </a:defRPr>
      </a:lvl4pPr>
      <a:lvl5pPr marL="3234693" eaLnBrk="1" hangingPunct="1">
        <a:defRPr>
          <a:latin typeface="+mn-lt"/>
          <a:ea typeface="+mn-ea"/>
          <a:cs typeface="+mn-cs"/>
        </a:defRPr>
      </a:lvl5pPr>
      <a:lvl6pPr marL="4043368" eaLnBrk="1" hangingPunct="1">
        <a:defRPr>
          <a:latin typeface="+mn-lt"/>
          <a:ea typeface="+mn-ea"/>
          <a:cs typeface="+mn-cs"/>
        </a:defRPr>
      </a:lvl6pPr>
      <a:lvl7pPr marL="4852042" eaLnBrk="1" hangingPunct="1">
        <a:defRPr>
          <a:latin typeface="+mn-lt"/>
          <a:ea typeface="+mn-ea"/>
          <a:cs typeface="+mn-cs"/>
        </a:defRPr>
      </a:lvl7pPr>
      <a:lvl8pPr marL="5660714" eaLnBrk="1" hangingPunct="1">
        <a:defRPr>
          <a:latin typeface="+mn-lt"/>
          <a:ea typeface="+mn-ea"/>
          <a:cs typeface="+mn-cs"/>
        </a:defRPr>
      </a:lvl8pPr>
      <a:lvl9pPr marL="646938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215" y="3381"/>
            <a:ext cx="12045450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7958"/>
            <a:endParaRPr sz="200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494408" y="2421695"/>
            <a:ext cx="9794067" cy="4287601"/>
          </a:xfrm>
          <a:prstGeom prst="rect">
            <a:avLst/>
          </a:prstGeom>
        </p:spPr>
        <p:txBody>
          <a:bodyPr vert="horz" wrap="square" lIns="0" tIns="24655" rIns="0" bIns="0" rtlCol="0">
            <a:spAutoFit/>
          </a:bodyPr>
          <a:lstStyle/>
          <a:p>
            <a:pPr marL="32499" defTabSz="1017958">
              <a:spcBef>
                <a:spcPts val="195"/>
              </a:spcBef>
            </a:pPr>
            <a:r>
              <a:rPr lang="ru-RU" sz="3600" b="1" dirty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r>
              <a:rPr lang="ru-RU" sz="4400" b="1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4400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ru-RU" sz="4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32499" defTabSz="1017958">
              <a:spcBef>
                <a:spcPts val="195"/>
              </a:spcBef>
            </a:pPr>
            <a:endParaRPr lang="ru-RU" sz="4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32499" algn="ctr" defTabSz="1017958">
              <a:spcBef>
                <a:spcPts val="195"/>
              </a:spcBef>
            </a:pPr>
            <a:r>
              <a:rPr lang="ru-RU" sz="5400" b="1" dirty="0" smtClean="0">
                <a:solidFill>
                  <a:srgbClr val="373435"/>
                </a:solidFill>
                <a:latin typeface="Arial"/>
                <a:cs typeface="Arial"/>
              </a:rPr>
              <a:t>Электризация тел</a:t>
            </a:r>
          </a:p>
          <a:p>
            <a:pPr marL="32499" algn="ctr" defTabSz="1017958">
              <a:spcBef>
                <a:spcPts val="195"/>
              </a:spcBef>
            </a:pPr>
            <a:endParaRPr lang="ru-RU" sz="4000" b="1" dirty="0">
              <a:solidFill>
                <a:srgbClr val="373435"/>
              </a:solidFill>
              <a:latin typeface="Arial"/>
              <a:cs typeface="Arial"/>
            </a:endParaRPr>
          </a:p>
          <a:p>
            <a:pPr marL="32499" algn="ctr" defTabSz="1017958">
              <a:spcBef>
                <a:spcPts val="195"/>
              </a:spcBef>
            </a:pPr>
            <a:endParaRPr lang="ru-RU" sz="4000" b="1" dirty="0">
              <a:solidFill>
                <a:srgbClr val="373435"/>
              </a:solidFill>
              <a:latin typeface="Arial"/>
              <a:cs typeface="Arial"/>
            </a:endParaRPr>
          </a:p>
          <a:p>
            <a:pPr marL="57157" defTabSz="1017958">
              <a:lnSpc>
                <a:spcPts val="3591"/>
              </a:lnSpc>
              <a:spcBef>
                <a:spcPts val="2175"/>
              </a:spcBef>
            </a:pPr>
            <a:r>
              <a:rPr lang="ru-RU" sz="3000" dirty="0">
                <a:solidFill>
                  <a:srgbClr val="373435"/>
                </a:solidFill>
                <a:latin typeface="Arial"/>
                <a:cs typeface="Arial"/>
              </a:rPr>
              <a:t>Учитель</a:t>
            </a:r>
            <a:r>
              <a:rPr lang="en-US" sz="3000" dirty="0">
                <a:solidFill>
                  <a:srgbClr val="373435"/>
                </a:solidFill>
                <a:latin typeface="Arial"/>
                <a:cs typeface="Arial"/>
              </a:rPr>
              <a:t>:</a:t>
            </a:r>
            <a:r>
              <a:rPr lang="ru-RU" sz="3000" dirty="0">
                <a:solidFill>
                  <a:srgbClr val="57565A"/>
                </a:solidFill>
                <a:latin typeface="Arial"/>
                <a:cs typeface="Arial"/>
              </a:rPr>
              <a:t> </a:t>
            </a:r>
            <a:r>
              <a:rPr lang="ru-RU" sz="3000" spc="8" dirty="0">
                <a:solidFill>
                  <a:srgbClr val="373435"/>
                </a:solidFill>
                <a:latin typeface="Arial"/>
                <a:cs typeface="Arial"/>
              </a:rPr>
              <a:t>Андреева Елизавета Александровна</a:t>
            </a:r>
            <a:endParaRPr sz="30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557854" y="2995584"/>
            <a:ext cx="719726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7958"/>
            <a:endParaRPr sz="2000">
              <a:solidFill>
                <a:srgbClr val="57565A"/>
              </a:solidFill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557854" y="5210806"/>
            <a:ext cx="719726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1017958"/>
            <a:endParaRPr sz="20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887713" y="466893"/>
            <a:ext cx="1262840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017958"/>
            <a:endParaRPr sz="20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898015" y="495422"/>
            <a:ext cx="1262840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017958"/>
            <a:endParaRPr sz="20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279389" y="473225"/>
            <a:ext cx="761677" cy="1043954"/>
          </a:xfrm>
          <a:prstGeom prst="rect">
            <a:avLst/>
          </a:prstGeom>
        </p:spPr>
        <p:txBody>
          <a:bodyPr vert="horz" wrap="square" lIns="0" tIns="28018" rIns="0" bIns="0" rtlCol="0">
            <a:spAutoFit/>
          </a:bodyPr>
          <a:lstStyle/>
          <a:p>
            <a:pPr defTabSz="1017958">
              <a:spcBef>
                <a:spcPts val="221"/>
              </a:spcBef>
            </a:pPr>
            <a:r>
              <a:rPr lang="ru-RU" sz="6600" b="1" spc="18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6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35368" y="1386168"/>
            <a:ext cx="1519768" cy="375447"/>
          </a:xfrm>
          <a:prstGeom prst="rect">
            <a:avLst/>
          </a:prstGeom>
        </p:spPr>
        <p:txBody>
          <a:bodyPr vert="horz" wrap="square" lIns="0" tIns="21296" rIns="0" bIns="0" rtlCol="0">
            <a:spAutoFit/>
          </a:bodyPr>
          <a:lstStyle/>
          <a:p>
            <a:pPr defTabSz="1017958">
              <a:spcBef>
                <a:spcPts val="168"/>
              </a:spcBef>
            </a:pPr>
            <a:r>
              <a:rPr lang="ru-RU" sz="23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038022" y="495420"/>
            <a:ext cx="3707957" cy="949396"/>
          </a:xfrm>
          <a:prstGeom prst="rect">
            <a:avLst/>
          </a:prstGeom>
        </p:spPr>
        <p:txBody>
          <a:bodyPr vert="horz" wrap="square" lIns="0" tIns="2581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452" defTabSz="1616305">
              <a:spcBef>
                <a:spcPts val="203"/>
              </a:spcBef>
              <a:defRPr/>
            </a:pPr>
            <a:r>
              <a:rPr lang="ru-RU" sz="6000" kern="0" spc="8" dirty="0">
                <a:solidFill>
                  <a:sysClr val="window" lastClr="FFFFFF"/>
                </a:solidFill>
              </a:rPr>
              <a:t>Физика</a:t>
            </a:r>
            <a:endParaRPr lang="en-US" sz="60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29" y="544587"/>
            <a:ext cx="90170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86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830997"/>
          </a:xfrm>
        </p:spPr>
        <p:txBody>
          <a:bodyPr/>
          <a:lstStyle/>
          <a:p>
            <a:pPr algn="ctr"/>
            <a:r>
              <a:rPr lang="ru-RU" sz="5400" dirty="0" smtClean="0"/>
              <a:t>Электрометр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5" y="1186880"/>
            <a:ext cx="11935569" cy="593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5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280" y="5435352"/>
            <a:ext cx="11419995" cy="1477328"/>
          </a:xfrm>
        </p:spPr>
        <p:txBody>
          <a:bodyPr/>
          <a:lstStyle/>
          <a:p>
            <a:pPr algn="ctr"/>
            <a:r>
              <a:rPr lang="ru-RU" sz="3200" b="0" i="0" dirty="0">
                <a:solidFill>
                  <a:schemeClr val="tx1"/>
                </a:solidFill>
              </a:rPr>
              <a:t>Тела, не проводящие через себя электричество, </a:t>
            </a:r>
            <a:r>
              <a:rPr lang="ru-RU" sz="3200" b="0" i="0" dirty="0" smtClean="0">
                <a:solidFill>
                  <a:schemeClr val="tx1"/>
                </a:solidFill>
              </a:rPr>
              <a:t>называют </a:t>
            </a:r>
            <a:r>
              <a:rPr lang="ru-RU" sz="3200" dirty="0" smtClean="0">
                <a:solidFill>
                  <a:schemeClr val="tx1"/>
                </a:solidFill>
              </a:rPr>
              <a:t>диэлектриками</a:t>
            </a:r>
            <a:r>
              <a:rPr lang="ru-RU" sz="3200" b="0" i="0" dirty="0" smtClean="0">
                <a:solidFill>
                  <a:schemeClr val="tx1"/>
                </a:solidFill>
              </a:rPr>
              <a:t>, а </a:t>
            </a:r>
            <a:r>
              <a:rPr lang="ru-RU" sz="3200" b="0" i="0" dirty="0">
                <a:solidFill>
                  <a:schemeClr val="tx1"/>
                </a:solidFill>
              </a:rPr>
              <a:t>предметы, изготовленные </a:t>
            </a:r>
            <a:r>
              <a:rPr lang="ru-RU" sz="3200" b="0" i="0" dirty="0" smtClean="0">
                <a:solidFill>
                  <a:schemeClr val="tx1"/>
                </a:solidFill>
              </a:rPr>
              <a:t>из диэлектриков</a:t>
            </a:r>
            <a:r>
              <a:rPr lang="ru-RU" sz="3200" b="0" i="0" dirty="0">
                <a:solidFill>
                  <a:schemeClr val="tx1"/>
                </a:solidFill>
              </a:rPr>
              <a:t>, </a:t>
            </a:r>
            <a:r>
              <a:rPr lang="ru-RU" sz="3200" b="0" i="0" dirty="0" smtClean="0">
                <a:solidFill>
                  <a:schemeClr val="tx1"/>
                </a:solidFill>
              </a:rPr>
              <a:t>называют </a:t>
            </a:r>
            <a:r>
              <a:rPr lang="ru-RU" sz="3200" dirty="0">
                <a:solidFill>
                  <a:schemeClr val="tx1"/>
                </a:solidFill>
              </a:rPr>
              <a:t>изоляторами</a:t>
            </a:r>
            <a:r>
              <a:rPr lang="ru-RU" sz="3200" b="0" i="0" dirty="0">
                <a:solidFill>
                  <a:schemeClr val="tx1"/>
                </a:solidFill>
              </a:rPr>
              <a:t>.</a:t>
            </a:r>
            <a:endParaRPr lang="ru-RU" sz="3200" b="0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44" y="1258888"/>
            <a:ext cx="9888646" cy="387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0552" y="2085122"/>
            <a:ext cx="975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стекло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047136" y="2301974"/>
            <a:ext cx="9033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метал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98264" y="106760"/>
            <a:ext cx="11737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Проводники и изоляторы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6" y="224945"/>
            <a:ext cx="11863562" cy="738664"/>
          </a:xfrm>
        </p:spPr>
        <p:txBody>
          <a:bodyPr/>
          <a:lstStyle/>
          <a:p>
            <a:pPr algn="ctr"/>
            <a:r>
              <a:rPr lang="ru-RU" sz="4800" dirty="0" smtClean="0"/>
              <a:t>Джеймс </a:t>
            </a:r>
            <a:r>
              <a:rPr lang="ru-RU" sz="4800" dirty="0" err="1" smtClean="0"/>
              <a:t>Уилмсхёрст</a:t>
            </a:r>
            <a:r>
              <a:rPr lang="ru-RU" sz="4800" dirty="0" smtClean="0"/>
              <a:t> (1832–1903</a:t>
            </a:r>
            <a:r>
              <a:rPr lang="ru-RU" sz="4800" dirty="0"/>
              <a:t>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" y="1181374"/>
            <a:ext cx="11863562" cy="59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4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738664"/>
          </a:xfrm>
        </p:spPr>
        <p:txBody>
          <a:bodyPr/>
          <a:lstStyle/>
          <a:p>
            <a:r>
              <a:rPr lang="ru-RU" sz="4800" dirty="0" err="1"/>
              <a:t>Электрофорная</a:t>
            </a:r>
            <a:r>
              <a:rPr lang="ru-RU" sz="4800" dirty="0"/>
              <a:t> машина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80" y="1740471"/>
            <a:ext cx="6286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Liza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024" y="1533264"/>
            <a:ext cx="4412926" cy="51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92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овый проек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061825" cy="72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8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738664"/>
          </a:xfrm>
        </p:spPr>
        <p:txBody>
          <a:bodyPr/>
          <a:lstStyle/>
          <a:p>
            <a:r>
              <a:rPr lang="ru-RU" sz="4800" dirty="0" smtClean="0"/>
              <a:t>Закрепление: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8304" y="1618928"/>
            <a:ext cx="11305256" cy="498598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3600" dirty="0" smtClean="0"/>
              <a:t>При трении о шелк стекло заряжается …</a:t>
            </a:r>
          </a:p>
          <a:p>
            <a:r>
              <a:rPr lang="ru-RU" sz="3600" dirty="0" smtClean="0"/>
              <a:t>А) положительно   Б) отрицательно</a:t>
            </a:r>
          </a:p>
          <a:p>
            <a:endParaRPr lang="ru-RU" sz="3600" dirty="0" smtClean="0"/>
          </a:p>
          <a:p>
            <a:r>
              <a:rPr lang="ru-RU" sz="3600" dirty="0" smtClean="0"/>
              <a:t>2. Если наэлектризованное тело отталкивается от эбонитовой палочки, потертой о мех то оно …</a:t>
            </a:r>
          </a:p>
          <a:p>
            <a:r>
              <a:rPr lang="ru-RU" sz="3600" dirty="0" smtClean="0"/>
              <a:t>А) не имеет заряда</a:t>
            </a:r>
          </a:p>
          <a:p>
            <a:r>
              <a:rPr lang="ru-RU" sz="3600" dirty="0" smtClean="0"/>
              <a:t>Б) заряжено положительно</a:t>
            </a:r>
          </a:p>
          <a:p>
            <a:r>
              <a:rPr lang="ru-RU" sz="3600" dirty="0" smtClean="0"/>
              <a:t>В) заряжено отрицательно</a:t>
            </a:r>
            <a:endParaRPr lang="ru-RU" sz="3600" dirty="0"/>
          </a:p>
        </p:txBody>
      </p:sp>
      <p:sp>
        <p:nvSpPr>
          <p:cNvPr id="4" name="Овал 3"/>
          <p:cNvSpPr/>
          <p:nvPr/>
        </p:nvSpPr>
        <p:spPr>
          <a:xfrm>
            <a:off x="342280" y="241101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37468" y="622744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24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738664"/>
          </a:xfrm>
        </p:spPr>
        <p:txBody>
          <a:bodyPr/>
          <a:lstStyle/>
          <a:p>
            <a:r>
              <a:rPr lang="ru-RU" sz="4800" dirty="0" smtClean="0"/>
              <a:t>Закрепление: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296" y="1685126"/>
            <a:ext cx="10153128" cy="3323987"/>
          </a:xfrm>
        </p:spPr>
        <p:txBody>
          <a:bodyPr/>
          <a:lstStyle/>
          <a:p>
            <a:pPr algn="just"/>
            <a:r>
              <a:rPr lang="ru-RU" sz="3600" dirty="0" smtClean="0"/>
              <a:t>3. К шарику поднесена потертая о мех палочка. Какой по знаку заряд имеет шарик?</a:t>
            </a:r>
          </a:p>
          <a:p>
            <a:pPr algn="just"/>
            <a:endParaRPr lang="ru-RU" sz="3600" dirty="0" smtClean="0"/>
          </a:p>
          <a:p>
            <a:pPr algn="just"/>
            <a:r>
              <a:rPr lang="ru-RU" sz="3600" dirty="0"/>
              <a:t> А</a:t>
            </a:r>
            <a:r>
              <a:rPr lang="ru-RU" sz="3600" dirty="0" smtClean="0"/>
              <a:t>) положительный</a:t>
            </a:r>
          </a:p>
          <a:p>
            <a:pPr algn="just"/>
            <a:r>
              <a:rPr lang="ru-RU" sz="3600" dirty="0"/>
              <a:t> </a:t>
            </a:r>
            <a:r>
              <a:rPr lang="ru-RU" sz="3600" dirty="0" smtClean="0"/>
              <a:t>Б) отрицательный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86" y="3779168"/>
            <a:ext cx="585996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342280" y="464326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8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12" y="3789834"/>
            <a:ext cx="753073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296" y="1402904"/>
            <a:ext cx="10585176" cy="4431983"/>
          </a:xfrm>
        </p:spPr>
        <p:txBody>
          <a:bodyPr/>
          <a:lstStyle/>
          <a:p>
            <a:pPr algn="just"/>
            <a:r>
              <a:rPr lang="ru-RU" sz="3600" dirty="0" smtClean="0"/>
              <a:t>4</a:t>
            </a:r>
            <a:r>
              <a:rPr lang="ru-RU" sz="3600" dirty="0"/>
              <a:t>. Каким стержнем – стеклянным, эбонитовым или стальным – нужно соединить электроскопы, чтобы они оба оказались заряженными?</a:t>
            </a:r>
          </a:p>
          <a:p>
            <a:pPr algn="just"/>
            <a:r>
              <a:rPr lang="ru-RU" sz="3600" dirty="0"/>
              <a:t> А) стеклянным </a:t>
            </a:r>
            <a:endParaRPr lang="ru-RU" sz="3600" dirty="0" smtClean="0"/>
          </a:p>
          <a:p>
            <a:pPr algn="just"/>
            <a:r>
              <a:rPr lang="ru-RU" sz="3600" dirty="0" smtClean="0"/>
              <a:t> Б</a:t>
            </a:r>
            <a:r>
              <a:rPr lang="ru-RU" sz="3600" dirty="0"/>
              <a:t>) эбонитовым </a:t>
            </a:r>
            <a:endParaRPr lang="ru-RU" sz="3600" dirty="0" smtClean="0"/>
          </a:p>
          <a:p>
            <a:pPr algn="just"/>
            <a:r>
              <a:rPr lang="ru-RU" sz="3600" dirty="0" smtClean="0"/>
              <a:t> В</a:t>
            </a:r>
            <a:r>
              <a:rPr lang="ru-RU" sz="3600" dirty="0"/>
              <a:t>) стальным</a:t>
            </a:r>
          </a:p>
          <a:p>
            <a:endParaRPr lang="ru-RU" sz="3600" dirty="0"/>
          </a:p>
        </p:txBody>
      </p:sp>
      <p:sp>
        <p:nvSpPr>
          <p:cNvPr id="5" name="Овал 4"/>
          <p:cNvSpPr/>
          <p:nvPr/>
        </p:nvSpPr>
        <p:spPr>
          <a:xfrm>
            <a:off x="342280" y="493129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94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830997"/>
          </a:xfrm>
        </p:spPr>
        <p:txBody>
          <a:bodyPr/>
          <a:lstStyle/>
          <a:p>
            <a:r>
              <a:rPr lang="ru-RU" sz="5400" dirty="0" smtClean="0"/>
              <a:t>Задание: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1396" y="1715500"/>
            <a:ext cx="9479033" cy="1323439"/>
          </a:xfrm>
        </p:spPr>
        <p:txBody>
          <a:bodyPr/>
          <a:lstStyle/>
          <a:p>
            <a:r>
              <a:rPr lang="ru-RU" dirty="0" smtClean="0"/>
              <a:t>1. Прочитать § 1</a:t>
            </a:r>
          </a:p>
          <a:p>
            <a:r>
              <a:rPr lang="ru-RU" dirty="0" smtClean="0"/>
              <a:t>2. Ответить на вопросы стр. 8.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5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738664"/>
          </a:xfrm>
        </p:spPr>
        <p:txBody>
          <a:bodyPr/>
          <a:lstStyle/>
          <a:p>
            <a:pPr algn="ctr"/>
            <a:r>
              <a:rPr lang="ru-RU" sz="4800" dirty="0" smtClean="0"/>
              <a:t>Электризация тел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2322" y="1715501"/>
            <a:ext cx="10945216" cy="661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86881"/>
            <a:ext cx="1206182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90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738664"/>
          </a:xfrm>
        </p:spPr>
        <p:txBody>
          <a:bodyPr/>
          <a:lstStyle/>
          <a:p>
            <a:r>
              <a:rPr lang="ru-RU" sz="4800" dirty="0"/>
              <a:t>Фалес </a:t>
            </a:r>
            <a:r>
              <a:rPr lang="ru-RU" sz="4800" dirty="0" smtClean="0"/>
              <a:t>Милетский </a:t>
            </a:r>
            <a:r>
              <a:rPr lang="ru-RU" sz="4800" b="0" dirty="0"/>
              <a:t>(327–547 до н.э</a:t>
            </a:r>
            <a:r>
              <a:rPr lang="ru-RU" sz="4800" b="0" dirty="0" smtClean="0"/>
              <a:t>.)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5" y="1115865"/>
            <a:ext cx="11737304" cy="601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51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186"/>
            <a:ext cx="12061824" cy="713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0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738664"/>
          </a:xfrm>
        </p:spPr>
        <p:txBody>
          <a:bodyPr/>
          <a:lstStyle/>
          <a:p>
            <a:r>
              <a:rPr lang="ru-RU" sz="4800" dirty="0"/>
              <a:t>Абу </a:t>
            </a:r>
            <a:r>
              <a:rPr lang="ru-RU" sz="4800" dirty="0" err="1"/>
              <a:t>Райхан</a:t>
            </a:r>
            <a:r>
              <a:rPr lang="ru-RU" sz="4800" dirty="0"/>
              <a:t> </a:t>
            </a:r>
            <a:r>
              <a:rPr lang="ru-RU" sz="4800" dirty="0" err="1"/>
              <a:t>Беруни</a:t>
            </a:r>
            <a:r>
              <a:rPr lang="ru-RU" sz="4800" dirty="0"/>
              <a:t> (973–1048) </a:t>
            </a:r>
            <a:r>
              <a:rPr lang="ru-RU" sz="4800" dirty="0" smtClean="0"/>
              <a:t>: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288" y="1402905"/>
            <a:ext cx="6768752" cy="5437060"/>
          </a:xfrm>
        </p:spPr>
        <p:txBody>
          <a:bodyPr/>
          <a:lstStyle/>
          <a:p>
            <a:pPr algn="ctr"/>
            <a:r>
              <a:rPr lang="ru-RU" sz="3200" b="0" i="0" dirty="0">
                <a:solidFill>
                  <a:schemeClr val="tx1"/>
                </a:solidFill>
              </a:rPr>
              <a:t>Е</a:t>
            </a:r>
            <a:r>
              <a:rPr lang="ru-RU" sz="3200" b="0" i="0" dirty="0" smtClean="0">
                <a:solidFill>
                  <a:schemeClr val="tx1"/>
                </a:solidFill>
              </a:rPr>
              <a:t>сли </a:t>
            </a:r>
            <a:r>
              <a:rPr lang="ru-RU" sz="3200" b="0" i="0" dirty="0">
                <a:solidFill>
                  <a:schemeClr val="tx1"/>
                </a:solidFill>
              </a:rPr>
              <a:t>янтарь – который греки </a:t>
            </a:r>
            <a:endParaRPr lang="ru-RU" sz="3200" b="0" i="0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0" i="0" dirty="0" smtClean="0">
                <a:solidFill>
                  <a:schemeClr val="tx1"/>
                </a:solidFill>
              </a:rPr>
              <a:t>называли </a:t>
            </a:r>
            <a:r>
              <a:rPr lang="ru-RU" sz="3200" b="0" i="0" dirty="0">
                <a:solidFill>
                  <a:schemeClr val="tx1"/>
                </a:solidFill>
              </a:rPr>
              <a:t>«электрон», русские </a:t>
            </a:r>
            <a:r>
              <a:rPr lang="ru-RU" sz="3200" b="0" i="0" dirty="0" smtClean="0">
                <a:solidFill>
                  <a:schemeClr val="tx1"/>
                </a:solidFill>
              </a:rPr>
              <a:t>– «</a:t>
            </a:r>
            <a:r>
              <a:rPr lang="ru-RU" sz="3200" b="0" i="0" dirty="0">
                <a:solidFill>
                  <a:schemeClr val="tx1"/>
                </a:solidFill>
              </a:rPr>
              <a:t>янтарь», а </a:t>
            </a:r>
            <a:r>
              <a:rPr lang="ru-RU" sz="3200" b="0" i="0" dirty="0" smtClean="0">
                <a:solidFill>
                  <a:schemeClr val="tx1"/>
                </a:solidFill>
              </a:rPr>
              <a:t>восточные народы </a:t>
            </a:r>
            <a:r>
              <a:rPr lang="ru-RU" sz="3200" b="0" i="0" dirty="0">
                <a:solidFill>
                  <a:schemeClr val="tx1"/>
                </a:solidFill>
              </a:rPr>
              <a:t>– «</a:t>
            </a:r>
            <a:r>
              <a:rPr lang="ru-RU" sz="3200" b="0" i="0" dirty="0" err="1">
                <a:solidFill>
                  <a:schemeClr val="tx1"/>
                </a:solidFill>
              </a:rPr>
              <a:t>кахрабо</a:t>
            </a:r>
            <a:r>
              <a:rPr lang="ru-RU" sz="3200" b="0" i="0" dirty="0">
                <a:solidFill>
                  <a:schemeClr val="tx1"/>
                </a:solidFill>
              </a:rPr>
              <a:t>» (</a:t>
            </a:r>
            <a:r>
              <a:rPr lang="ru-RU" sz="3200" b="0" dirty="0">
                <a:solidFill>
                  <a:schemeClr val="tx1"/>
                </a:solidFill>
              </a:rPr>
              <a:t>перс</a:t>
            </a:r>
            <a:r>
              <a:rPr lang="ru-RU" sz="3200" b="0" dirty="0" smtClean="0">
                <a:solidFill>
                  <a:schemeClr val="tx1"/>
                </a:solidFill>
              </a:rPr>
              <a:t>. - </a:t>
            </a:r>
            <a:r>
              <a:rPr lang="ru-RU" sz="3200" b="0" i="0" dirty="0" smtClean="0">
                <a:solidFill>
                  <a:schemeClr val="tx1"/>
                </a:solidFill>
              </a:rPr>
              <a:t> «</a:t>
            </a:r>
            <a:r>
              <a:rPr lang="ru-RU" sz="3200" b="0" i="0" dirty="0">
                <a:solidFill>
                  <a:schemeClr val="tx1"/>
                </a:solidFill>
              </a:rPr>
              <a:t>притягивающий </a:t>
            </a:r>
            <a:r>
              <a:rPr lang="ru-RU" sz="3200" b="0" i="0" dirty="0" smtClean="0">
                <a:solidFill>
                  <a:schemeClr val="tx1"/>
                </a:solidFill>
              </a:rPr>
              <a:t>соломинку</a:t>
            </a:r>
            <a:r>
              <a:rPr lang="ru-RU" sz="3200" b="0" i="0" dirty="0">
                <a:solidFill>
                  <a:schemeClr val="tx1"/>
                </a:solidFill>
              </a:rPr>
              <a:t>») </a:t>
            </a:r>
            <a:r>
              <a:rPr lang="ru-RU" sz="3200" b="0" i="0" dirty="0" smtClean="0">
                <a:solidFill>
                  <a:schemeClr val="tx1"/>
                </a:solidFill>
              </a:rPr>
              <a:t>– потереть </a:t>
            </a:r>
            <a:r>
              <a:rPr lang="ru-RU" sz="3200" b="0" i="0" dirty="0">
                <a:solidFill>
                  <a:schemeClr val="tx1"/>
                </a:solidFill>
              </a:rPr>
              <a:t>шерстью, </a:t>
            </a:r>
            <a:r>
              <a:rPr lang="ru-RU" sz="3200" b="0" i="0" dirty="0" smtClean="0">
                <a:solidFill>
                  <a:schemeClr val="tx1"/>
                </a:solidFill>
              </a:rPr>
              <a:t>он притягивает </a:t>
            </a:r>
            <a:r>
              <a:rPr lang="ru-RU" sz="3200" b="0" i="0" dirty="0">
                <a:solidFill>
                  <a:schemeClr val="tx1"/>
                </a:solidFill>
              </a:rPr>
              <a:t>к </a:t>
            </a:r>
            <a:r>
              <a:rPr lang="ru-RU" sz="3200" b="0" i="0" dirty="0" smtClean="0">
                <a:solidFill>
                  <a:schemeClr val="tx1"/>
                </a:solidFill>
              </a:rPr>
              <a:t>себе соломинки. </a:t>
            </a:r>
            <a:r>
              <a:rPr lang="ru-RU" sz="3200" b="0" dirty="0" smtClean="0">
                <a:solidFill>
                  <a:schemeClr val="tx1"/>
                </a:solidFill>
              </a:rPr>
              <a:t>Тело</a:t>
            </a:r>
            <a:r>
              <a:rPr lang="ru-RU" sz="3200" b="0" dirty="0">
                <a:solidFill>
                  <a:schemeClr val="tx1"/>
                </a:solidFill>
              </a:rPr>
              <a:t>, притягивающее к </a:t>
            </a:r>
            <a:r>
              <a:rPr lang="ru-RU" sz="3200" b="0" dirty="0" smtClean="0">
                <a:solidFill>
                  <a:schemeClr val="tx1"/>
                </a:solidFill>
              </a:rPr>
              <a:t>себе после трения другие тела, называется </a:t>
            </a:r>
            <a:r>
              <a:rPr lang="ru-RU" sz="3200" dirty="0" smtClean="0">
                <a:solidFill>
                  <a:schemeClr val="tx1"/>
                </a:solidFill>
              </a:rPr>
              <a:t>наэлектризованным, или заряженным </a:t>
            </a:r>
            <a:r>
              <a:rPr lang="ru-RU" sz="3200" dirty="0">
                <a:solidFill>
                  <a:schemeClr val="tx1"/>
                </a:solidFill>
              </a:rPr>
              <a:t>телом</a:t>
            </a:r>
            <a:r>
              <a:rPr lang="ru-RU" sz="3200" b="0" dirty="0">
                <a:solidFill>
                  <a:schemeClr val="tx1"/>
                </a:solidFill>
              </a:rPr>
              <a:t>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096" y="1258888"/>
            <a:ext cx="3760787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0272" y="4859288"/>
            <a:ext cx="11575528" cy="1846659"/>
          </a:xfrm>
        </p:spPr>
        <p:txBody>
          <a:bodyPr/>
          <a:lstStyle/>
          <a:p>
            <a:pPr algn="ctr"/>
            <a:r>
              <a:rPr lang="ru-RU" sz="4000" b="0" i="0" dirty="0">
                <a:solidFill>
                  <a:schemeClr val="tx1"/>
                </a:solidFill>
              </a:rPr>
              <a:t>Наэлектризованные тела могут </a:t>
            </a:r>
            <a:r>
              <a:rPr lang="ru-RU" sz="4000" b="0" i="0" dirty="0" smtClean="0">
                <a:solidFill>
                  <a:schemeClr val="tx1"/>
                </a:solidFill>
              </a:rPr>
              <a:t>притягивать к себе </a:t>
            </a:r>
            <a:r>
              <a:rPr lang="ru-RU" sz="4000" b="0" i="0" dirty="0">
                <a:solidFill>
                  <a:schemeClr val="tx1"/>
                </a:solidFill>
              </a:rPr>
              <a:t>тела не только в твердом состоянии, </a:t>
            </a:r>
            <a:r>
              <a:rPr lang="ru-RU" sz="4000" b="0" i="0" dirty="0" smtClean="0">
                <a:solidFill>
                  <a:schemeClr val="tx1"/>
                </a:solidFill>
              </a:rPr>
              <a:t>но и </a:t>
            </a:r>
            <a:r>
              <a:rPr lang="ru-RU" sz="4000" b="0" i="0" dirty="0">
                <a:solidFill>
                  <a:schemeClr val="tx1"/>
                </a:solidFill>
              </a:rPr>
              <a:t>в жидком и газообразном.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2" y="1402904"/>
            <a:ext cx="11575528" cy="31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024" y="262970"/>
            <a:ext cx="1184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 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трении двух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тел электризуются оба 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тела.</a:t>
            </a:r>
            <a:endParaRPr lang="ru-RU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5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677108"/>
          </a:xfrm>
        </p:spPr>
        <p:txBody>
          <a:bodyPr/>
          <a:lstStyle/>
          <a:p>
            <a:r>
              <a:rPr lang="ru-RU" sz="4400" dirty="0"/>
              <a:t>Существует два вида электризации: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0003" y="5182160"/>
            <a:ext cx="11665296" cy="1477328"/>
          </a:xfrm>
        </p:spPr>
        <p:txBody>
          <a:bodyPr/>
          <a:lstStyle/>
          <a:p>
            <a:pPr algn="ctr"/>
            <a:r>
              <a:rPr lang="ru-RU" sz="3200" b="0" i="0" dirty="0">
                <a:solidFill>
                  <a:schemeClr val="tx1"/>
                </a:solidFill>
              </a:rPr>
              <a:t>С</a:t>
            </a:r>
            <a:r>
              <a:rPr lang="ru-RU" sz="3200" b="0" i="0" dirty="0" smtClean="0">
                <a:solidFill>
                  <a:schemeClr val="tx1"/>
                </a:solidFill>
              </a:rPr>
              <a:t>теклянная </a:t>
            </a:r>
            <a:r>
              <a:rPr lang="ru-RU" sz="3200" b="0" i="0" dirty="0">
                <a:solidFill>
                  <a:schemeClr val="tx1"/>
                </a:solidFill>
              </a:rPr>
              <a:t>палочка </a:t>
            </a:r>
            <a:r>
              <a:rPr lang="ru-RU" sz="3200" b="0" i="0" dirty="0" smtClean="0">
                <a:solidFill>
                  <a:schemeClr val="tx1"/>
                </a:solidFill>
              </a:rPr>
              <a:t>при натирании шелком электризуется </a:t>
            </a:r>
            <a:r>
              <a:rPr lang="ru-RU" sz="3200" b="0" i="0" dirty="0">
                <a:solidFill>
                  <a:schemeClr val="tx1"/>
                </a:solidFill>
              </a:rPr>
              <a:t>положительным (+) знаком, </a:t>
            </a:r>
            <a:r>
              <a:rPr lang="ru-RU" sz="3200" b="0" i="0" dirty="0" smtClean="0">
                <a:solidFill>
                  <a:schemeClr val="tx1"/>
                </a:solidFill>
              </a:rPr>
              <a:t>а эбонитовая </a:t>
            </a:r>
            <a:r>
              <a:rPr lang="ru-RU" sz="3200" b="0" i="0" dirty="0">
                <a:solidFill>
                  <a:schemeClr val="tx1"/>
                </a:solidFill>
              </a:rPr>
              <a:t>палочка при натирании </a:t>
            </a:r>
            <a:r>
              <a:rPr lang="ru-RU" sz="3200" b="0" i="0" dirty="0" smtClean="0">
                <a:solidFill>
                  <a:schemeClr val="tx1"/>
                </a:solidFill>
              </a:rPr>
              <a:t>шерстью – отрицательным (–) </a:t>
            </a:r>
            <a:r>
              <a:rPr lang="ru-RU" sz="3200" b="0" i="0" dirty="0">
                <a:solidFill>
                  <a:schemeClr val="tx1"/>
                </a:solidFill>
              </a:rPr>
              <a:t>знаком.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6" y="1308384"/>
            <a:ext cx="11272711" cy="355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138574">
            <a:off x="486296" y="3419128"/>
            <a:ext cx="975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стекло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20584077">
            <a:off x="4230712" y="3846561"/>
            <a:ext cx="10214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эбонит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988">
            <a:off x="6967016" y="3634571"/>
            <a:ext cx="124936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804">
            <a:off x="10279384" y="3747283"/>
            <a:ext cx="12922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53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" y="0"/>
            <a:ext cx="12045951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9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45"/>
            <a:ext cx="10803500" cy="817919"/>
          </a:xfrm>
        </p:spPr>
        <p:txBody>
          <a:bodyPr/>
          <a:lstStyle/>
          <a:p>
            <a:pPr algn="ctr"/>
            <a:r>
              <a:rPr lang="ru-RU" sz="5400" dirty="0" smtClean="0"/>
              <a:t>Электроскоп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880"/>
            <a:ext cx="12061825" cy="593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79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296</Words>
  <Application>Microsoft Office PowerPoint</Application>
  <PresentationFormat>Произвольный</PresentationFormat>
  <Paragraphs>48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Тема Office</vt:lpstr>
      <vt:lpstr>2_Тема Office</vt:lpstr>
      <vt:lpstr>3_Тема Office</vt:lpstr>
      <vt:lpstr>Презентация PowerPoint</vt:lpstr>
      <vt:lpstr>Электризация тел</vt:lpstr>
      <vt:lpstr>Фалес Милетский (327–547 до н.э.)</vt:lpstr>
      <vt:lpstr>Презентация PowerPoint</vt:lpstr>
      <vt:lpstr>Абу Райхан Беруни (973–1048) :</vt:lpstr>
      <vt:lpstr>Презентация PowerPoint</vt:lpstr>
      <vt:lpstr>Существует два вида электризации:</vt:lpstr>
      <vt:lpstr>Презентация PowerPoint</vt:lpstr>
      <vt:lpstr>Электроскоп</vt:lpstr>
      <vt:lpstr>Электрометр</vt:lpstr>
      <vt:lpstr>Презентация PowerPoint</vt:lpstr>
      <vt:lpstr>Джеймс Уилмсхёрст (1832–1903)</vt:lpstr>
      <vt:lpstr>Электрофорная машина</vt:lpstr>
      <vt:lpstr>Презентация PowerPoint</vt:lpstr>
      <vt:lpstr>Закрепление:</vt:lpstr>
      <vt:lpstr>Закрепление:</vt:lpstr>
      <vt:lpstr>Презентация PowerPoint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21</cp:revision>
  <dcterms:created xsi:type="dcterms:W3CDTF">2020-07-19T08:14:50Z</dcterms:created>
  <dcterms:modified xsi:type="dcterms:W3CDTF">2020-12-08T08:16:03Z</dcterms:modified>
</cp:coreProperties>
</file>