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6" r:id="rId4"/>
    <p:sldId id="257" r:id="rId5"/>
    <p:sldId id="269" r:id="rId6"/>
    <p:sldId id="268" r:id="rId7"/>
    <p:sldId id="259" r:id="rId8"/>
    <p:sldId id="260" r:id="rId9"/>
    <p:sldId id="261" r:id="rId10"/>
    <p:sldId id="270" r:id="rId11"/>
    <p:sldId id="262" r:id="rId12"/>
    <p:sldId id="263" r:id="rId13"/>
    <p:sldId id="264" r:id="rId14"/>
    <p:sldId id="266" r:id="rId15"/>
    <p:sldId id="265" r:id="rId16"/>
    <p:sldId id="271" r:id="rId17"/>
    <p:sldId id="272" r:id="rId18"/>
    <p:sldId id="273" r:id="rId19"/>
    <p:sldId id="274" r:id="rId20"/>
    <p:sldId id="267" r:id="rId21"/>
  </p:sldIdLst>
  <p:sldSz cx="12061825" cy="7126288"/>
  <p:notesSz cx="6858000" cy="9144000"/>
  <p:defaultTextStyle>
    <a:defPPr>
      <a:defRPr lang="ru-RU"/>
    </a:defPPr>
    <a:lvl1pPr marL="0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75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148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223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297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370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445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519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593" algn="l" defTabSz="109614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64" y="-114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7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3" y="28538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38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88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9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9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8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020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939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13"/>
            <a:ext cx="10252551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5"/>
            <a:ext cx="10252551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86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97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4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94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43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92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41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89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64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62821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28" y="1662821"/>
            <a:ext cx="5327306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595167"/>
            <a:ext cx="5329401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869" indent="0">
              <a:buNone/>
              <a:defRPr sz="2000" b="1"/>
            </a:lvl2pPr>
            <a:lvl3pPr marL="909744" indent="0">
              <a:buNone/>
              <a:defRPr sz="1800" b="1"/>
            </a:lvl3pPr>
            <a:lvl4pPr marL="1364617" indent="0">
              <a:buNone/>
              <a:defRPr sz="1600" b="1"/>
            </a:lvl4pPr>
            <a:lvl5pPr marL="1819489" indent="0">
              <a:buNone/>
              <a:defRPr sz="1600" b="1"/>
            </a:lvl5pPr>
            <a:lvl6pPr marL="2274363" indent="0">
              <a:buNone/>
              <a:defRPr sz="1600" b="1"/>
            </a:lvl6pPr>
            <a:lvl7pPr marL="2729239" indent="0">
              <a:buNone/>
              <a:defRPr sz="1600" b="1"/>
            </a:lvl7pPr>
            <a:lvl8pPr marL="3184112" indent="0">
              <a:buNone/>
              <a:defRPr sz="1600" b="1"/>
            </a:lvl8pPr>
            <a:lvl9pPr marL="363898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2" y="2259959"/>
            <a:ext cx="5329401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869" indent="0">
              <a:buNone/>
              <a:defRPr sz="2000" b="1"/>
            </a:lvl2pPr>
            <a:lvl3pPr marL="909744" indent="0">
              <a:buNone/>
              <a:defRPr sz="1800" b="1"/>
            </a:lvl3pPr>
            <a:lvl4pPr marL="1364617" indent="0">
              <a:buNone/>
              <a:defRPr sz="1600" b="1"/>
            </a:lvl4pPr>
            <a:lvl5pPr marL="1819489" indent="0">
              <a:buNone/>
              <a:defRPr sz="1600" b="1"/>
            </a:lvl5pPr>
            <a:lvl6pPr marL="2274363" indent="0">
              <a:buNone/>
              <a:defRPr sz="1600" b="1"/>
            </a:lvl6pPr>
            <a:lvl7pPr marL="2729239" indent="0">
              <a:buNone/>
              <a:defRPr sz="1600" b="1"/>
            </a:lvl7pPr>
            <a:lvl8pPr marL="3184112" indent="0">
              <a:buNone/>
              <a:defRPr sz="1600" b="1"/>
            </a:lvl8pPr>
            <a:lvl9pPr marL="363898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940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88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199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9" y="283732"/>
            <a:ext cx="3968257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1" y="283752"/>
            <a:ext cx="6742895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9" y="1491262"/>
            <a:ext cx="3968257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869" indent="0">
              <a:buNone/>
              <a:defRPr sz="1200"/>
            </a:lvl2pPr>
            <a:lvl3pPr marL="909744" indent="0">
              <a:buNone/>
              <a:defRPr sz="1000"/>
            </a:lvl3pPr>
            <a:lvl4pPr marL="1364617" indent="0">
              <a:buNone/>
              <a:defRPr sz="800"/>
            </a:lvl4pPr>
            <a:lvl5pPr marL="1819489" indent="0">
              <a:buNone/>
              <a:defRPr sz="800"/>
            </a:lvl5pPr>
            <a:lvl6pPr marL="2274363" indent="0">
              <a:buNone/>
              <a:defRPr sz="800"/>
            </a:lvl6pPr>
            <a:lvl7pPr marL="2729239" indent="0">
              <a:buNone/>
              <a:defRPr sz="800"/>
            </a:lvl7pPr>
            <a:lvl8pPr marL="3184112" indent="0">
              <a:buNone/>
              <a:defRPr sz="800"/>
            </a:lvl8pPr>
            <a:lvl9pPr marL="363898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7" y="4988402"/>
            <a:ext cx="7237095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7" y="636747"/>
            <a:ext cx="7237095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869" indent="0">
              <a:buNone/>
              <a:defRPr sz="2800"/>
            </a:lvl2pPr>
            <a:lvl3pPr marL="909744" indent="0">
              <a:buNone/>
              <a:defRPr sz="2400"/>
            </a:lvl3pPr>
            <a:lvl4pPr marL="1364617" indent="0">
              <a:buNone/>
              <a:defRPr sz="2000"/>
            </a:lvl4pPr>
            <a:lvl5pPr marL="1819489" indent="0">
              <a:buNone/>
              <a:defRPr sz="2000"/>
            </a:lvl5pPr>
            <a:lvl6pPr marL="2274363" indent="0">
              <a:buNone/>
              <a:defRPr sz="2000"/>
            </a:lvl6pPr>
            <a:lvl7pPr marL="2729239" indent="0">
              <a:buNone/>
              <a:defRPr sz="2000"/>
            </a:lvl7pPr>
            <a:lvl8pPr marL="3184112" indent="0">
              <a:buNone/>
              <a:defRPr sz="2000"/>
            </a:lvl8pPr>
            <a:lvl9pPr marL="363898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7" y="5577310"/>
            <a:ext cx="7237095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869" indent="0">
              <a:buNone/>
              <a:defRPr sz="1200"/>
            </a:lvl2pPr>
            <a:lvl3pPr marL="909744" indent="0">
              <a:buNone/>
              <a:defRPr sz="1000"/>
            </a:lvl3pPr>
            <a:lvl4pPr marL="1364617" indent="0">
              <a:buNone/>
              <a:defRPr sz="800"/>
            </a:lvl4pPr>
            <a:lvl5pPr marL="1819489" indent="0">
              <a:buNone/>
              <a:defRPr sz="800"/>
            </a:lvl5pPr>
            <a:lvl6pPr marL="2274363" indent="0">
              <a:buNone/>
              <a:defRPr sz="800"/>
            </a:lvl6pPr>
            <a:lvl7pPr marL="2729239" indent="0">
              <a:buNone/>
              <a:defRPr sz="800"/>
            </a:lvl7pPr>
            <a:lvl8pPr marL="3184112" indent="0">
              <a:buNone/>
              <a:defRPr sz="800"/>
            </a:lvl8pPr>
            <a:lvl9pPr marL="363898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16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185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33" y="285402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402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22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62" y="290935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18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50" indent="-127350">
              <a:buFont typeface="Arial" panose="020B0604020202020204" pitchFamily="34" charset="0"/>
              <a:buChar char="•"/>
              <a:defRPr sz="1200"/>
            </a:lvl2pPr>
            <a:lvl3pPr marL="254700" indent="-127350">
              <a:defRPr sz="1200"/>
            </a:lvl3pPr>
            <a:lvl4pPr marL="445727" indent="-191023">
              <a:defRPr sz="1200"/>
            </a:lvl4pPr>
            <a:lvl5pPr marL="636748" indent="-19102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18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50" indent="-127350">
              <a:buFont typeface="Arial" panose="020B0604020202020204" pitchFamily="34" charset="0"/>
              <a:buChar char="•"/>
              <a:defRPr sz="1200"/>
            </a:lvl2pPr>
            <a:lvl3pPr marL="254700" indent="-127350">
              <a:defRPr sz="1200"/>
            </a:lvl3pPr>
            <a:lvl4pPr marL="445727" indent="-191023">
              <a:defRPr sz="1200"/>
            </a:lvl4pPr>
            <a:lvl5pPr marL="636748" indent="-19102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18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50" indent="-127350">
              <a:buFont typeface="Arial" panose="020B0604020202020204" pitchFamily="34" charset="0"/>
              <a:buChar char="•"/>
              <a:defRPr sz="1200"/>
            </a:lvl2pPr>
            <a:lvl3pPr marL="254700" indent="-127350">
              <a:defRPr sz="1200"/>
            </a:lvl3pPr>
            <a:lvl4pPr marL="445727" indent="-191023">
              <a:defRPr sz="1200"/>
            </a:lvl4pPr>
            <a:lvl5pPr marL="636748" indent="-19102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62" y="969970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3889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7" y="2209159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8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715500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61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8036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91" y="350004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0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0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0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02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5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1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22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29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37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4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5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5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75" indent="0">
              <a:buNone/>
              <a:defRPr sz="2400" b="1"/>
            </a:lvl2pPr>
            <a:lvl3pPr marL="1096148" indent="0">
              <a:buNone/>
              <a:defRPr sz="2200" b="1"/>
            </a:lvl3pPr>
            <a:lvl4pPr marL="1644223" indent="0">
              <a:buNone/>
              <a:defRPr sz="1900" b="1"/>
            </a:lvl4pPr>
            <a:lvl5pPr marL="2192297" indent="0">
              <a:buNone/>
              <a:defRPr sz="1900" b="1"/>
            </a:lvl5pPr>
            <a:lvl6pPr marL="2740370" indent="0">
              <a:buNone/>
              <a:defRPr sz="1900" b="1"/>
            </a:lvl6pPr>
            <a:lvl7pPr marL="3288445" indent="0">
              <a:buNone/>
              <a:defRPr sz="1900" b="1"/>
            </a:lvl7pPr>
            <a:lvl8pPr marL="3836519" indent="0">
              <a:buNone/>
              <a:defRPr sz="1900" b="1"/>
            </a:lvl8pPr>
            <a:lvl9pPr marL="438459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1" y="2259959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75" indent="0">
              <a:buNone/>
              <a:defRPr sz="2400" b="1"/>
            </a:lvl2pPr>
            <a:lvl3pPr marL="1096148" indent="0">
              <a:buNone/>
              <a:defRPr sz="2200" b="1"/>
            </a:lvl3pPr>
            <a:lvl4pPr marL="1644223" indent="0">
              <a:buNone/>
              <a:defRPr sz="1900" b="1"/>
            </a:lvl4pPr>
            <a:lvl5pPr marL="2192297" indent="0">
              <a:buNone/>
              <a:defRPr sz="1900" b="1"/>
            </a:lvl5pPr>
            <a:lvl6pPr marL="2740370" indent="0">
              <a:buNone/>
              <a:defRPr sz="1900" b="1"/>
            </a:lvl6pPr>
            <a:lvl7pPr marL="3288445" indent="0">
              <a:buNone/>
              <a:defRPr sz="1900" b="1"/>
            </a:lvl7pPr>
            <a:lvl8pPr marL="3836519" indent="0">
              <a:buNone/>
              <a:defRPr sz="1900" b="1"/>
            </a:lvl8pPr>
            <a:lvl9pPr marL="438459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0" y="28373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5" y="1491245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75" indent="0">
              <a:buNone/>
              <a:defRPr sz="1400"/>
            </a:lvl2pPr>
            <a:lvl3pPr marL="1096148" indent="0">
              <a:buNone/>
              <a:defRPr sz="1200"/>
            </a:lvl3pPr>
            <a:lvl4pPr marL="1644223" indent="0">
              <a:buNone/>
              <a:defRPr sz="1100"/>
            </a:lvl4pPr>
            <a:lvl5pPr marL="2192297" indent="0">
              <a:buNone/>
              <a:defRPr sz="1100"/>
            </a:lvl5pPr>
            <a:lvl6pPr marL="2740370" indent="0">
              <a:buNone/>
              <a:defRPr sz="1100"/>
            </a:lvl6pPr>
            <a:lvl7pPr marL="3288445" indent="0">
              <a:buNone/>
              <a:defRPr sz="1100"/>
            </a:lvl7pPr>
            <a:lvl8pPr marL="3836519" indent="0">
              <a:buNone/>
              <a:defRPr sz="1100"/>
            </a:lvl8pPr>
            <a:lvl9pPr marL="438459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2" y="4988402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2" y="636747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75" indent="0">
              <a:buNone/>
              <a:defRPr sz="3400"/>
            </a:lvl2pPr>
            <a:lvl3pPr marL="1096148" indent="0">
              <a:buNone/>
              <a:defRPr sz="2900"/>
            </a:lvl3pPr>
            <a:lvl4pPr marL="1644223" indent="0">
              <a:buNone/>
              <a:defRPr sz="2400"/>
            </a:lvl4pPr>
            <a:lvl5pPr marL="2192297" indent="0">
              <a:buNone/>
              <a:defRPr sz="2400"/>
            </a:lvl5pPr>
            <a:lvl6pPr marL="2740370" indent="0">
              <a:buNone/>
              <a:defRPr sz="2400"/>
            </a:lvl6pPr>
            <a:lvl7pPr marL="3288445" indent="0">
              <a:buNone/>
              <a:defRPr sz="2400"/>
            </a:lvl7pPr>
            <a:lvl8pPr marL="3836519" indent="0">
              <a:buNone/>
              <a:defRPr sz="2400"/>
            </a:lvl8pPr>
            <a:lvl9pPr marL="4384593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2" y="557731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75" indent="0">
              <a:buNone/>
              <a:defRPr sz="1400"/>
            </a:lvl2pPr>
            <a:lvl3pPr marL="1096148" indent="0">
              <a:buNone/>
              <a:defRPr sz="1200"/>
            </a:lvl3pPr>
            <a:lvl4pPr marL="1644223" indent="0">
              <a:buNone/>
              <a:defRPr sz="1100"/>
            </a:lvl4pPr>
            <a:lvl5pPr marL="2192297" indent="0">
              <a:buNone/>
              <a:defRPr sz="1100"/>
            </a:lvl5pPr>
            <a:lvl6pPr marL="2740370" indent="0">
              <a:buNone/>
              <a:defRPr sz="1100"/>
            </a:lvl6pPr>
            <a:lvl7pPr marL="3288445" indent="0">
              <a:buNone/>
              <a:defRPr sz="1100"/>
            </a:lvl7pPr>
            <a:lvl8pPr marL="3836519" indent="0">
              <a:buNone/>
              <a:defRPr sz="1100"/>
            </a:lvl8pPr>
            <a:lvl9pPr marL="438459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2"/>
            <a:ext cx="10855643" cy="1187715"/>
          </a:xfrm>
          <a:prstGeom prst="rect">
            <a:avLst/>
          </a:prstGeom>
        </p:spPr>
        <p:txBody>
          <a:bodyPr vert="horz" lIns="109615" tIns="54807" rIns="109615" bIns="5480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03"/>
            <a:ext cx="10855643" cy="4703021"/>
          </a:xfrm>
          <a:prstGeom prst="rect">
            <a:avLst/>
          </a:prstGeom>
        </p:spPr>
        <p:txBody>
          <a:bodyPr vert="horz" lIns="109615" tIns="54807" rIns="109615" bIns="548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6"/>
            <a:ext cx="2814426" cy="379409"/>
          </a:xfrm>
          <a:prstGeom prst="rect">
            <a:avLst/>
          </a:prstGeom>
        </p:spPr>
        <p:txBody>
          <a:bodyPr vert="horz" lIns="109615" tIns="54807" rIns="109615" bIns="548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6"/>
            <a:ext cx="3819578" cy="379409"/>
          </a:xfrm>
          <a:prstGeom prst="rect">
            <a:avLst/>
          </a:prstGeom>
        </p:spPr>
        <p:txBody>
          <a:bodyPr vert="horz" lIns="109615" tIns="54807" rIns="109615" bIns="548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6"/>
            <a:ext cx="2814426" cy="379409"/>
          </a:xfrm>
          <a:prstGeom prst="rect">
            <a:avLst/>
          </a:prstGeom>
        </p:spPr>
        <p:txBody>
          <a:bodyPr vert="horz" lIns="109615" tIns="54807" rIns="109615" bIns="548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148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54" indent="-411054" algn="l" defTabSz="1096148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620" indent="-342546" algn="l" defTabSz="1096148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185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260" indent="-274038" algn="l" defTabSz="1096148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334" indent="-274038" algn="l" defTabSz="1096148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408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483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557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631" indent="-274038" algn="l" defTabSz="109614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75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148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23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297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370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445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519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593" algn="l" defTabSz="109614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2"/>
            <a:ext cx="10855643" cy="1187715"/>
          </a:xfrm>
          <a:prstGeom prst="rect">
            <a:avLst/>
          </a:prstGeom>
        </p:spPr>
        <p:txBody>
          <a:bodyPr vert="horz" lIns="90976" tIns="45491" rIns="90976" bIns="454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21"/>
            <a:ext cx="10855643" cy="4703021"/>
          </a:xfrm>
          <a:prstGeom prst="rect">
            <a:avLst/>
          </a:prstGeom>
        </p:spPr>
        <p:txBody>
          <a:bodyPr vert="horz" lIns="90976" tIns="45491" rIns="90976" bIns="454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33"/>
            <a:ext cx="2814426" cy="379409"/>
          </a:xfrm>
          <a:prstGeom prst="rect">
            <a:avLst/>
          </a:prstGeom>
        </p:spPr>
        <p:txBody>
          <a:bodyPr vert="horz" lIns="90976" tIns="45491" rIns="90976" bIns="4549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744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744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33"/>
            <a:ext cx="3819578" cy="379409"/>
          </a:xfrm>
          <a:prstGeom prst="rect">
            <a:avLst/>
          </a:prstGeom>
        </p:spPr>
        <p:txBody>
          <a:bodyPr vert="horz" lIns="90976" tIns="45491" rIns="90976" bIns="4549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74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33"/>
            <a:ext cx="2814426" cy="379409"/>
          </a:xfrm>
          <a:prstGeom prst="rect">
            <a:avLst/>
          </a:prstGeom>
        </p:spPr>
        <p:txBody>
          <a:bodyPr vert="horz" lIns="90976" tIns="45491" rIns="90976" bIns="4549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744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974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22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0974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156" indent="-341156" algn="l" defTabSz="90974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166" indent="-284293" algn="l" defTabSz="90974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7184" indent="-227433" algn="l" defTabSz="90974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2055" indent="-227433" algn="l" defTabSz="90974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922" indent="-227433" algn="l" defTabSz="90974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1800" indent="-227433" algn="l" defTabSz="9097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6671" indent="-227433" algn="l" defTabSz="9097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1545" indent="-227433" algn="l" defTabSz="9097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20" indent="-227433" algn="l" defTabSz="9097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869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744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617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9489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4363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9239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4112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8981" algn="l" defTabSz="9097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1" y="1177524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565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51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715501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565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565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565"/>
              <a:t>08.12.2020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565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565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0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674" eaLnBrk="1" hangingPunct="1">
        <a:defRPr>
          <a:latin typeface="+mn-lt"/>
          <a:ea typeface="+mn-ea"/>
          <a:cs typeface="+mn-cs"/>
        </a:defRPr>
      </a:lvl2pPr>
      <a:lvl3pPr marL="1617347" eaLnBrk="1" hangingPunct="1">
        <a:defRPr>
          <a:latin typeface="+mn-lt"/>
          <a:ea typeface="+mn-ea"/>
          <a:cs typeface="+mn-cs"/>
        </a:defRPr>
      </a:lvl3pPr>
      <a:lvl4pPr marL="2426020" eaLnBrk="1" hangingPunct="1">
        <a:defRPr>
          <a:latin typeface="+mn-lt"/>
          <a:ea typeface="+mn-ea"/>
          <a:cs typeface="+mn-cs"/>
        </a:defRPr>
      </a:lvl4pPr>
      <a:lvl5pPr marL="3234693" eaLnBrk="1" hangingPunct="1">
        <a:defRPr>
          <a:latin typeface="+mn-lt"/>
          <a:ea typeface="+mn-ea"/>
          <a:cs typeface="+mn-cs"/>
        </a:defRPr>
      </a:lvl5pPr>
      <a:lvl6pPr marL="4043368" eaLnBrk="1" hangingPunct="1">
        <a:defRPr>
          <a:latin typeface="+mn-lt"/>
          <a:ea typeface="+mn-ea"/>
          <a:cs typeface="+mn-cs"/>
        </a:defRPr>
      </a:lvl6pPr>
      <a:lvl7pPr marL="4852042" eaLnBrk="1" hangingPunct="1">
        <a:defRPr>
          <a:latin typeface="+mn-lt"/>
          <a:ea typeface="+mn-ea"/>
          <a:cs typeface="+mn-cs"/>
        </a:defRPr>
      </a:lvl7pPr>
      <a:lvl8pPr marL="5660714" eaLnBrk="1" hangingPunct="1">
        <a:defRPr>
          <a:latin typeface="+mn-lt"/>
          <a:ea typeface="+mn-ea"/>
          <a:cs typeface="+mn-cs"/>
        </a:defRPr>
      </a:lvl8pPr>
      <a:lvl9pPr marL="646938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674" eaLnBrk="1" hangingPunct="1">
        <a:defRPr>
          <a:latin typeface="+mn-lt"/>
          <a:ea typeface="+mn-ea"/>
          <a:cs typeface="+mn-cs"/>
        </a:defRPr>
      </a:lvl2pPr>
      <a:lvl3pPr marL="1617347" eaLnBrk="1" hangingPunct="1">
        <a:defRPr>
          <a:latin typeface="+mn-lt"/>
          <a:ea typeface="+mn-ea"/>
          <a:cs typeface="+mn-cs"/>
        </a:defRPr>
      </a:lvl3pPr>
      <a:lvl4pPr marL="2426020" eaLnBrk="1" hangingPunct="1">
        <a:defRPr>
          <a:latin typeface="+mn-lt"/>
          <a:ea typeface="+mn-ea"/>
          <a:cs typeface="+mn-cs"/>
        </a:defRPr>
      </a:lvl4pPr>
      <a:lvl5pPr marL="3234693" eaLnBrk="1" hangingPunct="1">
        <a:defRPr>
          <a:latin typeface="+mn-lt"/>
          <a:ea typeface="+mn-ea"/>
          <a:cs typeface="+mn-cs"/>
        </a:defRPr>
      </a:lvl5pPr>
      <a:lvl6pPr marL="4043368" eaLnBrk="1" hangingPunct="1">
        <a:defRPr>
          <a:latin typeface="+mn-lt"/>
          <a:ea typeface="+mn-ea"/>
          <a:cs typeface="+mn-cs"/>
        </a:defRPr>
      </a:lvl6pPr>
      <a:lvl7pPr marL="4852042" eaLnBrk="1" hangingPunct="1">
        <a:defRPr>
          <a:latin typeface="+mn-lt"/>
          <a:ea typeface="+mn-ea"/>
          <a:cs typeface="+mn-cs"/>
        </a:defRPr>
      </a:lvl7pPr>
      <a:lvl8pPr marL="5660714" eaLnBrk="1" hangingPunct="1">
        <a:defRPr>
          <a:latin typeface="+mn-lt"/>
          <a:ea typeface="+mn-ea"/>
          <a:cs typeface="+mn-cs"/>
        </a:defRPr>
      </a:lvl8pPr>
      <a:lvl9pPr marL="646938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5" y="3381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958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94408" y="2421695"/>
            <a:ext cx="9794067" cy="4287601"/>
          </a:xfrm>
          <a:prstGeom prst="rect">
            <a:avLst/>
          </a:prstGeom>
        </p:spPr>
        <p:txBody>
          <a:bodyPr vert="horz" wrap="square" lIns="0" tIns="24655" rIns="0" bIns="0" rtlCol="0">
            <a:spAutoFit/>
          </a:bodyPr>
          <a:lstStyle/>
          <a:p>
            <a:pPr marL="32499" defTabSz="1017958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99" defTabSz="1017958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99" algn="ctr" defTabSz="1017958">
              <a:spcBef>
                <a:spcPts val="195"/>
              </a:spcBef>
            </a:pPr>
            <a:r>
              <a:rPr lang="ru-RU" sz="5400" b="1" dirty="0" smtClean="0">
                <a:solidFill>
                  <a:srgbClr val="373435"/>
                </a:solidFill>
                <a:latin typeface="Arial"/>
                <a:cs typeface="Arial"/>
              </a:rPr>
              <a:t>Электризация тел</a:t>
            </a:r>
          </a:p>
          <a:p>
            <a:pPr marL="32499" algn="ctr" defTabSz="1017958">
              <a:spcBef>
                <a:spcPts val="195"/>
              </a:spcBef>
            </a:pPr>
            <a:endParaRPr lang="ru-RU" sz="40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2499" algn="ctr" defTabSz="1017958">
              <a:spcBef>
                <a:spcPts val="195"/>
              </a:spcBef>
            </a:pPr>
            <a:endParaRPr lang="ru-RU" sz="40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157" defTabSz="1017958">
              <a:lnSpc>
                <a:spcPts val="3591"/>
              </a:lnSpc>
              <a:spcBef>
                <a:spcPts val="2175"/>
              </a:spcBef>
            </a:pPr>
            <a:r>
              <a:rPr lang="ru-RU" sz="3000" dirty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30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30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30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57854" y="2995584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958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57854" y="5210806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17958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3" y="466893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958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15" y="495422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958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79389" y="473225"/>
            <a:ext cx="761677" cy="1043954"/>
          </a:xfrm>
          <a:prstGeom prst="rect">
            <a:avLst/>
          </a:prstGeom>
        </p:spPr>
        <p:txBody>
          <a:bodyPr vert="horz" wrap="square" lIns="0" tIns="28018" rIns="0" bIns="0" rtlCol="0">
            <a:spAutoFit/>
          </a:bodyPr>
          <a:lstStyle/>
          <a:p>
            <a:pPr defTabSz="1017958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5368" y="1386168"/>
            <a:ext cx="1519768" cy="375447"/>
          </a:xfrm>
          <a:prstGeom prst="rect">
            <a:avLst/>
          </a:prstGeom>
        </p:spPr>
        <p:txBody>
          <a:bodyPr vert="horz" wrap="square" lIns="0" tIns="21296" rIns="0" bIns="0" rtlCol="0">
            <a:spAutoFit/>
          </a:bodyPr>
          <a:lstStyle/>
          <a:p>
            <a:pPr defTabSz="1017958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22" y="495420"/>
            <a:ext cx="3707957" cy="949396"/>
          </a:xfrm>
          <a:prstGeom prst="rect">
            <a:avLst/>
          </a:prstGeom>
        </p:spPr>
        <p:txBody>
          <a:bodyPr vert="horz" wrap="square" lIns="0" tIns="2581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52" defTabSz="1616305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29" y="544587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86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Электрометр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55" y="1186880"/>
            <a:ext cx="11935569" cy="593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05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5435352"/>
            <a:ext cx="11419995" cy="1477328"/>
          </a:xfrm>
        </p:spPr>
        <p:txBody>
          <a:bodyPr/>
          <a:lstStyle/>
          <a:p>
            <a:pPr algn="ctr"/>
            <a:r>
              <a:rPr lang="ru-RU" sz="3200" b="0" i="0" dirty="0">
                <a:solidFill>
                  <a:schemeClr val="tx1"/>
                </a:solidFill>
              </a:rPr>
              <a:t>Тела, не проводящие через себя электричество, </a:t>
            </a:r>
            <a:r>
              <a:rPr lang="ru-RU" sz="3200" b="0" i="0" dirty="0" smtClean="0">
                <a:solidFill>
                  <a:schemeClr val="tx1"/>
                </a:solidFill>
              </a:rPr>
              <a:t>называют </a:t>
            </a:r>
            <a:r>
              <a:rPr lang="ru-RU" sz="3200" dirty="0" smtClean="0">
                <a:solidFill>
                  <a:schemeClr val="tx1"/>
                </a:solidFill>
              </a:rPr>
              <a:t>диэлектриками</a:t>
            </a:r>
            <a:r>
              <a:rPr lang="ru-RU" sz="3200" b="0" i="0" dirty="0" smtClean="0">
                <a:solidFill>
                  <a:schemeClr val="tx1"/>
                </a:solidFill>
              </a:rPr>
              <a:t>, а </a:t>
            </a:r>
            <a:r>
              <a:rPr lang="ru-RU" sz="3200" b="0" i="0" dirty="0">
                <a:solidFill>
                  <a:schemeClr val="tx1"/>
                </a:solidFill>
              </a:rPr>
              <a:t>предметы, изготовленные </a:t>
            </a:r>
            <a:r>
              <a:rPr lang="ru-RU" sz="3200" b="0" i="0" dirty="0" smtClean="0">
                <a:solidFill>
                  <a:schemeClr val="tx1"/>
                </a:solidFill>
              </a:rPr>
              <a:t>из диэлектриков</a:t>
            </a:r>
            <a:r>
              <a:rPr lang="ru-RU" sz="3200" b="0" i="0" dirty="0">
                <a:solidFill>
                  <a:schemeClr val="tx1"/>
                </a:solidFill>
              </a:rPr>
              <a:t>, </a:t>
            </a:r>
            <a:r>
              <a:rPr lang="ru-RU" sz="3200" b="0" i="0" dirty="0" smtClean="0">
                <a:solidFill>
                  <a:schemeClr val="tx1"/>
                </a:solidFill>
              </a:rPr>
              <a:t>называют </a:t>
            </a:r>
            <a:r>
              <a:rPr lang="ru-RU" sz="3200" dirty="0">
                <a:solidFill>
                  <a:schemeClr val="tx1"/>
                </a:solidFill>
              </a:rPr>
              <a:t>изоляторами</a:t>
            </a:r>
            <a:r>
              <a:rPr lang="ru-RU" sz="3200" b="0" i="0" dirty="0">
                <a:solidFill>
                  <a:schemeClr val="tx1"/>
                </a:solidFill>
              </a:rPr>
              <a:t>.</a:t>
            </a:r>
            <a:endParaRPr lang="ru-RU" sz="3200" b="0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4" y="1258888"/>
            <a:ext cx="9888646" cy="387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90552" y="2085122"/>
            <a:ext cx="9756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стекло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047136" y="2301974"/>
            <a:ext cx="9033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метал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8264" y="106760"/>
            <a:ext cx="11737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Проводники и изоляторы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81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6" y="224945"/>
            <a:ext cx="11863562" cy="738664"/>
          </a:xfrm>
        </p:spPr>
        <p:txBody>
          <a:bodyPr/>
          <a:lstStyle/>
          <a:p>
            <a:pPr algn="ctr"/>
            <a:r>
              <a:rPr lang="ru-RU" sz="4800" dirty="0" smtClean="0"/>
              <a:t>Джеймс </a:t>
            </a:r>
            <a:r>
              <a:rPr lang="ru-RU" sz="4800" dirty="0" err="1" smtClean="0"/>
              <a:t>Уилмсхёрст</a:t>
            </a:r>
            <a:r>
              <a:rPr lang="ru-RU" sz="4800" dirty="0" smtClean="0"/>
              <a:t> (1832–1903</a:t>
            </a:r>
            <a:r>
              <a:rPr lang="ru-RU" sz="4800" dirty="0"/>
              <a:t>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6" y="1181374"/>
            <a:ext cx="11863562" cy="59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42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 err="1"/>
              <a:t>Электрофорная</a:t>
            </a:r>
            <a:r>
              <a:rPr lang="ru-RU" sz="4800" dirty="0"/>
              <a:t> машина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1740471"/>
            <a:ext cx="6286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024" y="1533264"/>
            <a:ext cx="4412926" cy="51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9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овый проект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061825" cy="723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 smtClean="0"/>
              <a:t>Закрепление: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4" y="1618928"/>
            <a:ext cx="11305256" cy="498598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3600" dirty="0" smtClean="0"/>
              <a:t>При трении о шелк стекло заряжается …</a:t>
            </a:r>
          </a:p>
          <a:p>
            <a:r>
              <a:rPr lang="ru-RU" sz="3600" dirty="0" smtClean="0"/>
              <a:t>А) положительно   Б) отрицательно</a:t>
            </a:r>
          </a:p>
          <a:p>
            <a:endParaRPr lang="ru-RU" sz="3600" dirty="0" smtClean="0"/>
          </a:p>
          <a:p>
            <a:r>
              <a:rPr lang="ru-RU" sz="3600" dirty="0" smtClean="0"/>
              <a:t>2. Если наэлектризованное тело отталкивается от эбонитовой палочки, потертой о мех то оно …</a:t>
            </a:r>
          </a:p>
          <a:p>
            <a:r>
              <a:rPr lang="ru-RU" sz="3600" dirty="0" smtClean="0"/>
              <a:t>А) не имеет заряда</a:t>
            </a:r>
          </a:p>
          <a:p>
            <a:r>
              <a:rPr lang="ru-RU" sz="3600" dirty="0" smtClean="0"/>
              <a:t>Б) заряжено положительно</a:t>
            </a:r>
          </a:p>
          <a:p>
            <a:r>
              <a:rPr lang="ru-RU" sz="3600" dirty="0" smtClean="0"/>
              <a:t>В) заряжено отрицательно</a:t>
            </a:r>
            <a:endParaRPr lang="ru-RU" sz="3600" dirty="0"/>
          </a:p>
        </p:txBody>
      </p:sp>
      <p:sp>
        <p:nvSpPr>
          <p:cNvPr id="4" name="Овал 3"/>
          <p:cNvSpPr/>
          <p:nvPr/>
        </p:nvSpPr>
        <p:spPr>
          <a:xfrm>
            <a:off x="342280" y="241101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37468" y="622744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4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 smtClean="0"/>
              <a:t>Закрепление: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296" y="1685126"/>
            <a:ext cx="10153128" cy="3323987"/>
          </a:xfrm>
        </p:spPr>
        <p:txBody>
          <a:bodyPr/>
          <a:lstStyle/>
          <a:p>
            <a:pPr algn="just"/>
            <a:r>
              <a:rPr lang="ru-RU" sz="3600" dirty="0" smtClean="0"/>
              <a:t>3. К шарику поднесена потертая о мех палочка. Какой по знаку заряд имеет шарик?</a:t>
            </a:r>
          </a:p>
          <a:p>
            <a:pPr algn="just"/>
            <a:endParaRPr lang="ru-RU" sz="3600" dirty="0" smtClean="0"/>
          </a:p>
          <a:p>
            <a:pPr algn="just"/>
            <a:r>
              <a:rPr lang="ru-RU" sz="3600" dirty="0"/>
              <a:t> А</a:t>
            </a:r>
            <a:r>
              <a:rPr lang="ru-RU" sz="3600" dirty="0" smtClean="0"/>
              <a:t>) положительный</a:t>
            </a:r>
          </a:p>
          <a:p>
            <a:pPr algn="just"/>
            <a:r>
              <a:rPr lang="ru-RU" sz="3600" dirty="0"/>
              <a:t> </a:t>
            </a:r>
            <a:r>
              <a:rPr lang="ru-RU" sz="3600" dirty="0" smtClean="0"/>
              <a:t>Б) отрицательный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886" y="3779168"/>
            <a:ext cx="585996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342280" y="464326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8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712" y="3789834"/>
            <a:ext cx="753073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296" y="1402904"/>
            <a:ext cx="10585176" cy="4431983"/>
          </a:xfrm>
        </p:spPr>
        <p:txBody>
          <a:bodyPr/>
          <a:lstStyle/>
          <a:p>
            <a:pPr algn="just"/>
            <a:r>
              <a:rPr lang="ru-RU" sz="3600" dirty="0" smtClean="0"/>
              <a:t>4</a:t>
            </a:r>
            <a:r>
              <a:rPr lang="ru-RU" sz="3600" dirty="0"/>
              <a:t>. Каким стержнем – стеклянным, эбонитовым или стальным – нужно соединить электроскопы, чтобы они оба оказались заряженными?</a:t>
            </a:r>
          </a:p>
          <a:p>
            <a:pPr algn="just"/>
            <a:r>
              <a:rPr lang="ru-RU" sz="3600" dirty="0"/>
              <a:t> А) стеклянным </a:t>
            </a:r>
            <a:endParaRPr lang="ru-RU" sz="3600" dirty="0" smtClean="0"/>
          </a:p>
          <a:p>
            <a:pPr algn="just"/>
            <a:r>
              <a:rPr lang="ru-RU" sz="3600" dirty="0" smtClean="0"/>
              <a:t> Б</a:t>
            </a:r>
            <a:r>
              <a:rPr lang="ru-RU" sz="3600" dirty="0"/>
              <a:t>) эбонитовым </a:t>
            </a:r>
            <a:endParaRPr lang="ru-RU" sz="3600" dirty="0" smtClean="0"/>
          </a:p>
          <a:p>
            <a:pPr algn="just"/>
            <a:r>
              <a:rPr lang="ru-RU" sz="3600" dirty="0" smtClean="0"/>
              <a:t> В</a:t>
            </a:r>
            <a:r>
              <a:rPr lang="ru-RU" sz="3600" dirty="0"/>
              <a:t>) стальным</a:t>
            </a:r>
          </a:p>
          <a:p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342280" y="493129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94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830997"/>
          </a:xfrm>
        </p:spPr>
        <p:txBody>
          <a:bodyPr/>
          <a:lstStyle/>
          <a:p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715500"/>
            <a:ext cx="9479033" cy="1323439"/>
          </a:xfrm>
        </p:spPr>
        <p:txBody>
          <a:bodyPr/>
          <a:lstStyle/>
          <a:p>
            <a:r>
              <a:rPr lang="ru-RU" dirty="0" smtClean="0"/>
              <a:t>1. Прочитать § 1</a:t>
            </a:r>
          </a:p>
          <a:p>
            <a:r>
              <a:rPr lang="ru-RU" dirty="0" smtClean="0"/>
              <a:t>2. Ответить на вопросы стр. 8.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5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Электризация тел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322" y="1715501"/>
            <a:ext cx="10945216" cy="661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86881"/>
            <a:ext cx="1206182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0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Фалес </a:t>
            </a:r>
            <a:r>
              <a:rPr lang="ru-RU" sz="4800" dirty="0" smtClean="0"/>
              <a:t>Милетский </a:t>
            </a:r>
            <a:r>
              <a:rPr lang="ru-RU" sz="4800" b="0" dirty="0"/>
              <a:t>(327–547 до н.э</a:t>
            </a:r>
            <a:r>
              <a:rPr lang="ru-RU" sz="4800" b="0" dirty="0" smtClean="0"/>
              <a:t>.)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5" y="1115865"/>
            <a:ext cx="11737304" cy="601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5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186"/>
            <a:ext cx="12061824" cy="71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00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r>
              <a:rPr lang="ru-RU" sz="4800" dirty="0"/>
              <a:t>Абу </a:t>
            </a:r>
            <a:r>
              <a:rPr lang="ru-RU" sz="4800" dirty="0" err="1"/>
              <a:t>Райхан</a:t>
            </a:r>
            <a:r>
              <a:rPr lang="ru-RU" sz="4800" dirty="0"/>
              <a:t> </a:t>
            </a:r>
            <a:r>
              <a:rPr lang="ru-RU" sz="4800" dirty="0" err="1"/>
              <a:t>Беруни</a:t>
            </a:r>
            <a:r>
              <a:rPr lang="ru-RU" sz="4800" dirty="0"/>
              <a:t> (973–1048) </a:t>
            </a:r>
            <a:r>
              <a:rPr lang="ru-RU" sz="4800" dirty="0" smtClean="0"/>
              <a:t>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1402905"/>
            <a:ext cx="6768752" cy="5437060"/>
          </a:xfrm>
        </p:spPr>
        <p:txBody>
          <a:bodyPr/>
          <a:lstStyle/>
          <a:p>
            <a:pPr algn="ctr"/>
            <a:r>
              <a:rPr lang="ru-RU" sz="3200" b="0" i="0" dirty="0">
                <a:solidFill>
                  <a:schemeClr val="tx1"/>
                </a:solidFill>
              </a:rPr>
              <a:t>Е</a:t>
            </a:r>
            <a:r>
              <a:rPr lang="ru-RU" sz="3200" b="0" i="0" dirty="0" smtClean="0">
                <a:solidFill>
                  <a:schemeClr val="tx1"/>
                </a:solidFill>
              </a:rPr>
              <a:t>сли </a:t>
            </a:r>
            <a:r>
              <a:rPr lang="ru-RU" sz="3200" b="0" i="0" dirty="0">
                <a:solidFill>
                  <a:schemeClr val="tx1"/>
                </a:solidFill>
              </a:rPr>
              <a:t>янтарь – который греки </a:t>
            </a:r>
            <a:endParaRPr lang="ru-RU" sz="3200" b="0" i="0" dirty="0" smtClean="0">
              <a:solidFill>
                <a:schemeClr val="tx1"/>
              </a:solidFill>
            </a:endParaRPr>
          </a:p>
          <a:p>
            <a:pPr algn="ctr"/>
            <a:r>
              <a:rPr lang="ru-RU" sz="3200" b="0" i="0" dirty="0" smtClean="0">
                <a:solidFill>
                  <a:schemeClr val="tx1"/>
                </a:solidFill>
              </a:rPr>
              <a:t>называли </a:t>
            </a:r>
            <a:r>
              <a:rPr lang="ru-RU" sz="3200" b="0" i="0" dirty="0">
                <a:solidFill>
                  <a:schemeClr val="tx1"/>
                </a:solidFill>
              </a:rPr>
              <a:t>«электрон», русские </a:t>
            </a:r>
            <a:r>
              <a:rPr lang="ru-RU" sz="3200" b="0" i="0" dirty="0" smtClean="0">
                <a:solidFill>
                  <a:schemeClr val="tx1"/>
                </a:solidFill>
              </a:rPr>
              <a:t>– «</a:t>
            </a:r>
            <a:r>
              <a:rPr lang="ru-RU" sz="3200" b="0" i="0" dirty="0">
                <a:solidFill>
                  <a:schemeClr val="tx1"/>
                </a:solidFill>
              </a:rPr>
              <a:t>янтарь», а </a:t>
            </a:r>
            <a:r>
              <a:rPr lang="ru-RU" sz="3200" b="0" i="0" dirty="0" smtClean="0">
                <a:solidFill>
                  <a:schemeClr val="tx1"/>
                </a:solidFill>
              </a:rPr>
              <a:t>восточные народы </a:t>
            </a:r>
            <a:r>
              <a:rPr lang="ru-RU" sz="3200" b="0" i="0" dirty="0">
                <a:solidFill>
                  <a:schemeClr val="tx1"/>
                </a:solidFill>
              </a:rPr>
              <a:t>– «</a:t>
            </a:r>
            <a:r>
              <a:rPr lang="ru-RU" sz="3200" b="0" i="0" dirty="0" err="1">
                <a:solidFill>
                  <a:schemeClr val="tx1"/>
                </a:solidFill>
              </a:rPr>
              <a:t>кахрабо</a:t>
            </a:r>
            <a:r>
              <a:rPr lang="ru-RU" sz="3200" b="0" i="0" dirty="0">
                <a:solidFill>
                  <a:schemeClr val="tx1"/>
                </a:solidFill>
              </a:rPr>
              <a:t>» (</a:t>
            </a:r>
            <a:r>
              <a:rPr lang="ru-RU" sz="3200" b="0" dirty="0">
                <a:solidFill>
                  <a:schemeClr val="tx1"/>
                </a:solidFill>
              </a:rPr>
              <a:t>перс</a:t>
            </a:r>
            <a:r>
              <a:rPr lang="ru-RU" sz="3200" b="0" dirty="0" smtClean="0">
                <a:solidFill>
                  <a:schemeClr val="tx1"/>
                </a:solidFill>
              </a:rPr>
              <a:t>. - </a:t>
            </a:r>
            <a:r>
              <a:rPr lang="ru-RU" sz="3200" b="0" i="0" dirty="0" smtClean="0">
                <a:solidFill>
                  <a:schemeClr val="tx1"/>
                </a:solidFill>
              </a:rPr>
              <a:t> «</a:t>
            </a:r>
            <a:r>
              <a:rPr lang="ru-RU" sz="3200" b="0" i="0" dirty="0">
                <a:solidFill>
                  <a:schemeClr val="tx1"/>
                </a:solidFill>
              </a:rPr>
              <a:t>притягивающий </a:t>
            </a:r>
            <a:r>
              <a:rPr lang="ru-RU" sz="3200" b="0" i="0" dirty="0" smtClean="0">
                <a:solidFill>
                  <a:schemeClr val="tx1"/>
                </a:solidFill>
              </a:rPr>
              <a:t>соломинку</a:t>
            </a:r>
            <a:r>
              <a:rPr lang="ru-RU" sz="3200" b="0" i="0" dirty="0">
                <a:solidFill>
                  <a:schemeClr val="tx1"/>
                </a:solidFill>
              </a:rPr>
              <a:t>») </a:t>
            </a:r>
            <a:r>
              <a:rPr lang="ru-RU" sz="3200" b="0" i="0" dirty="0" smtClean="0">
                <a:solidFill>
                  <a:schemeClr val="tx1"/>
                </a:solidFill>
              </a:rPr>
              <a:t>– потереть </a:t>
            </a:r>
            <a:r>
              <a:rPr lang="ru-RU" sz="3200" b="0" i="0" dirty="0">
                <a:solidFill>
                  <a:schemeClr val="tx1"/>
                </a:solidFill>
              </a:rPr>
              <a:t>шерстью, </a:t>
            </a:r>
            <a:r>
              <a:rPr lang="ru-RU" sz="3200" b="0" i="0" dirty="0" smtClean="0">
                <a:solidFill>
                  <a:schemeClr val="tx1"/>
                </a:solidFill>
              </a:rPr>
              <a:t>он притягивает </a:t>
            </a:r>
            <a:r>
              <a:rPr lang="ru-RU" sz="3200" b="0" i="0" dirty="0">
                <a:solidFill>
                  <a:schemeClr val="tx1"/>
                </a:solidFill>
              </a:rPr>
              <a:t>к </a:t>
            </a:r>
            <a:r>
              <a:rPr lang="ru-RU" sz="3200" b="0" i="0" dirty="0" smtClean="0">
                <a:solidFill>
                  <a:schemeClr val="tx1"/>
                </a:solidFill>
              </a:rPr>
              <a:t>себе соломинки. </a:t>
            </a:r>
            <a:r>
              <a:rPr lang="ru-RU" sz="3200" b="0" dirty="0" smtClean="0">
                <a:solidFill>
                  <a:schemeClr val="tx1"/>
                </a:solidFill>
              </a:rPr>
              <a:t>Тело</a:t>
            </a:r>
            <a:r>
              <a:rPr lang="ru-RU" sz="3200" b="0" dirty="0">
                <a:solidFill>
                  <a:schemeClr val="tx1"/>
                </a:solidFill>
              </a:rPr>
              <a:t>, притягивающее к </a:t>
            </a:r>
            <a:r>
              <a:rPr lang="ru-RU" sz="3200" b="0" dirty="0" smtClean="0">
                <a:solidFill>
                  <a:schemeClr val="tx1"/>
                </a:solidFill>
              </a:rPr>
              <a:t>себе после трения другие тела, называется </a:t>
            </a:r>
            <a:r>
              <a:rPr lang="ru-RU" sz="3200" dirty="0" smtClean="0">
                <a:solidFill>
                  <a:schemeClr val="tx1"/>
                </a:solidFill>
              </a:rPr>
              <a:t>наэлектризованным, или заряженным </a:t>
            </a:r>
            <a:r>
              <a:rPr lang="ru-RU" sz="3200" dirty="0">
                <a:solidFill>
                  <a:schemeClr val="tx1"/>
                </a:solidFill>
              </a:rPr>
              <a:t>телом</a:t>
            </a:r>
            <a:r>
              <a:rPr lang="ru-RU" sz="3200" b="0" dirty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096" y="1258888"/>
            <a:ext cx="3760787" cy="552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9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4859288"/>
            <a:ext cx="11575528" cy="1846659"/>
          </a:xfrm>
        </p:spPr>
        <p:txBody>
          <a:bodyPr/>
          <a:lstStyle/>
          <a:p>
            <a:pPr algn="ctr"/>
            <a:r>
              <a:rPr lang="ru-RU" sz="4000" b="0" i="0" dirty="0">
                <a:solidFill>
                  <a:schemeClr val="tx1"/>
                </a:solidFill>
              </a:rPr>
              <a:t>Наэлектризованные тела могут </a:t>
            </a:r>
            <a:r>
              <a:rPr lang="ru-RU" sz="4000" b="0" i="0" dirty="0" smtClean="0">
                <a:solidFill>
                  <a:schemeClr val="tx1"/>
                </a:solidFill>
              </a:rPr>
              <a:t>притягивать к себе </a:t>
            </a:r>
            <a:r>
              <a:rPr lang="ru-RU" sz="4000" b="0" i="0" dirty="0">
                <a:solidFill>
                  <a:schemeClr val="tx1"/>
                </a:solidFill>
              </a:rPr>
              <a:t>тела не только в твердом состоянии, </a:t>
            </a:r>
            <a:r>
              <a:rPr lang="ru-RU" sz="4000" b="0" i="0" dirty="0" smtClean="0">
                <a:solidFill>
                  <a:schemeClr val="tx1"/>
                </a:solidFill>
              </a:rPr>
              <a:t>но и </a:t>
            </a:r>
            <a:r>
              <a:rPr lang="ru-RU" sz="4000" b="0" i="0" dirty="0">
                <a:solidFill>
                  <a:schemeClr val="tx1"/>
                </a:solidFill>
              </a:rPr>
              <a:t>в жидком и газообразном.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099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402904"/>
            <a:ext cx="11575528" cy="311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6024" y="262970"/>
            <a:ext cx="11845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ри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трении двух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тел электризуются оба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тела.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55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677108"/>
          </a:xfrm>
        </p:spPr>
        <p:txBody>
          <a:bodyPr/>
          <a:lstStyle/>
          <a:p>
            <a:r>
              <a:rPr lang="ru-RU" sz="4400" dirty="0"/>
              <a:t>Существует два вида электризации: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003" y="5182160"/>
            <a:ext cx="11665296" cy="1477328"/>
          </a:xfrm>
        </p:spPr>
        <p:txBody>
          <a:bodyPr/>
          <a:lstStyle/>
          <a:p>
            <a:pPr algn="ctr"/>
            <a:r>
              <a:rPr lang="ru-RU" sz="3200" b="0" i="0" dirty="0">
                <a:solidFill>
                  <a:schemeClr val="tx1"/>
                </a:solidFill>
              </a:rPr>
              <a:t>С</a:t>
            </a:r>
            <a:r>
              <a:rPr lang="ru-RU" sz="3200" b="0" i="0" dirty="0" smtClean="0">
                <a:solidFill>
                  <a:schemeClr val="tx1"/>
                </a:solidFill>
              </a:rPr>
              <a:t>теклянная </a:t>
            </a:r>
            <a:r>
              <a:rPr lang="ru-RU" sz="3200" b="0" i="0" dirty="0">
                <a:solidFill>
                  <a:schemeClr val="tx1"/>
                </a:solidFill>
              </a:rPr>
              <a:t>палочка </a:t>
            </a:r>
            <a:r>
              <a:rPr lang="ru-RU" sz="3200" b="0" i="0" dirty="0" smtClean="0">
                <a:solidFill>
                  <a:schemeClr val="tx1"/>
                </a:solidFill>
              </a:rPr>
              <a:t>при натирании шелком электризуется </a:t>
            </a:r>
            <a:r>
              <a:rPr lang="ru-RU" sz="3200" b="0" i="0" dirty="0">
                <a:solidFill>
                  <a:schemeClr val="tx1"/>
                </a:solidFill>
              </a:rPr>
              <a:t>положительным (+) знаком, </a:t>
            </a:r>
            <a:r>
              <a:rPr lang="ru-RU" sz="3200" b="0" i="0" dirty="0" smtClean="0">
                <a:solidFill>
                  <a:schemeClr val="tx1"/>
                </a:solidFill>
              </a:rPr>
              <a:t>а эбонитовая </a:t>
            </a:r>
            <a:r>
              <a:rPr lang="ru-RU" sz="3200" b="0" i="0" dirty="0">
                <a:solidFill>
                  <a:schemeClr val="tx1"/>
                </a:solidFill>
              </a:rPr>
              <a:t>палочка при натирании </a:t>
            </a:r>
            <a:r>
              <a:rPr lang="ru-RU" sz="3200" b="0" i="0" dirty="0" smtClean="0">
                <a:solidFill>
                  <a:schemeClr val="tx1"/>
                </a:solidFill>
              </a:rPr>
              <a:t>шерстью – отрицательным (–) </a:t>
            </a:r>
            <a:r>
              <a:rPr lang="ru-RU" sz="3200" b="0" i="0" dirty="0">
                <a:solidFill>
                  <a:schemeClr val="tx1"/>
                </a:solidFill>
              </a:rPr>
              <a:t>знаком.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6" y="1308384"/>
            <a:ext cx="11272711" cy="3550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2138574">
            <a:off x="486296" y="3419128"/>
            <a:ext cx="9756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стекло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rot="20584077">
            <a:off x="4230712" y="3846561"/>
            <a:ext cx="10214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эбонит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9988">
            <a:off x="6967016" y="3634571"/>
            <a:ext cx="1249363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804">
            <a:off x="10279384" y="3747283"/>
            <a:ext cx="12922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53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3" y="0"/>
            <a:ext cx="12045951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98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817919"/>
          </a:xfrm>
        </p:spPr>
        <p:txBody>
          <a:bodyPr/>
          <a:lstStyle/>
          <a:p>
            <a:pPr algn="ctr"/>
            <a:r>
              <a:rPr lang="ru-RU" sz="5400" dirty="0" smtClean="0"/>
              <a:t>Электроскоп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6880"/>
            <a:ext cx="12061825" cy="593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79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296</Words>
  <Application>Microsoft Office PowerPoint</Application>
  <PresentationFormat>Произвольный</PresentationFormat>
  <Paragraphs>48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 Office</vt:lpstr>
      <vt:lpstr>2_Тема Office</vt:lpstr>
      <vt:lpstr>3_Тема Office</vt:lpstr>
      <vt:lpstr>Презентация PowerPoint</vt:lpstr>
      <vt:lpstr>Электризация тел</vt:lpstr>
      <vt:lpstr>Фалес Милетский (327–547 до н.э.)</vt:lpstr>
      <vt:lpstr>Презентация PowerPoint</vt:lpstr>
      <vt:lpstr>Абу Райхан Беруни (973–1048) :</vt:lpstr>
      <vt:lpstr>Презентация PowerPoint</vt:lpstr>
      <vt:lpstr>Существует два вида электризации:</vt:lpstr>
      <vt:lpstr>Презентация PowerPoint</vt:lpstr>
      <vt:lpstr>Электроскоп</vt:lpstr>
      <vt:lpstr>Электрометр</vt:lpstr>
      <vt:lpstr>Презентация PowerPoint</vt:lpstr>
      <vt:lpstr>Джеймс Уилмсхёрст (1832–1903)</vt:lpstr>
      <vt:lpstr>Электрофорная машина</vt:lpstr>
      <vt:lpstr>Презентация PowerPoint</vt:lpstr>
      <vt:lpstr>Закрепление:</vt:lpstr>
      <vt:lpstr>Закрепление: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21</cp:revision>
  <dcterms:created xsi:type="dcterms:W3CDTF">2020-07-19T08:14:50Z</dcterms:created>
  <dcterms:modified xsi:type="dcterms:W3CDTF">2020-12-08T08:16:03Z</dcterms:modified>
</cp:coreProperties>
</file>