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9"/>
  </p:notesMasterIdLst>
  <p:sldIdLst>
    <p:sldId id="258" r:id="rId4"/>
    <p:sldId id="256" r:id="rId5"/>
    <p:sldId id="267" r:id="rId6"/>
    <p:sldId id="270" r:id="rId7"/>
    <p:sldId id="273" r:id="rId8"/>
    <p:sldId id="268" r:id="rId9"/>
    <p:sldId id="260" r:id="rId10"/>
    <p:sldId id="261" r:id="rId11"/>
    <p:sldId id="275" r:id="rId12"/>
    <p:sldId id="276" r:id="rId13"/>
    <p:sldId id="266" r:id="rId14"/>
    <p:sldId id="264" r:id="rId15"/>
    <p:sldId id="263" r:id="rId16"/>
    <p:sldId id="271" r:id="rId17"/>
    <p:sldId id="262" r:id="rId18"/>
  </p:sldIdLst>
  <p:sldSz cx="12780963" cy="7126288"/>
  <p:notesSz cx="6858000" cy="9144000"/>
  <p:defaultTextStyle>
    <a:defPPr>
      <a:defRPr lang="ru-RU"/>
    </a:defPPr>
    <a:lvl1pPr marL="0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152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6301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4454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2605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075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8890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705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520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90" autoAdjust="0"/>
  </p:normalViewPr>
  <p:slideViewPr>
    <p:cSldViewPr>
      <p:cViewPr>
        <p:scale>
          <a:sx n="62" d="100"/>
          <a:sy n="62" d="100"/>
        </p:scale>
        <p:origin x="-882" y="-222"/>
      </p:cViewPr>
      <p:guideLst>
        <p:guide orient="horz" pos="2245"/>
        <p:guide pos="40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665EC-B8D6-47BB-8747-45EEA78946C2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85800"/>
            <a:ext cx="61468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24A5B-AF60-40B3-8635-998578AED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49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24A5B-AF60-40B3-8635-998578AEDD8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69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5600" y="685800"/>
            <a:ext cx="61468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24A5B-AF60-40B3-8635-998578AEDD8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46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3" y="2213773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6" y="4038230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5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199" y="285387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48" y="285387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4" y="2213797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7" y="4038230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3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7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0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4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68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1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9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08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42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52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08" y="4579316"/>
            <a:ext cx="10863818" cy="1415360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08" y="3020429"/>
            <a:ext cx="10863818" cy="1558875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136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7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4083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44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680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16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9528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0889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3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9057" y="1662829"/>
            <a:ext cx="5644927" cy="470302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96999" y="1662829"/>
            <a:ext cx="5644927" cy="470302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2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62" y="1595167"/>
            <a:ext cx="5647143" cy="66479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610" indent="0">
              <a:buNone/>
              <a:defRPr sz="1900" b="1"/>
            </a:lvl2pPr>
            <a:lvl3pPr marL="827224" indent="0">
              <a:buNone/>
              <a:defRPr sz="1600" b="1"/>
            </a:lvl3pPr>
            <a:lvl4pPr marL="1240833" indent="0">
              <a:buNone/>
              <a:defRPr sz="1400" b="1"/>
            </a:lvl4pPr>
            <a:lvl5pPr marL="1654447" indent="0">
              <a:buNone/>
              <a:defRPr sz="1400" b="1"/>
            </a:lvl5pPr>
            <a:lvl6pPr marL="2068060" indent="0">
              <a:buNone/>
              <a:defRPr sz="1400" b="1"/>
            </a:lvl6pPr>
            <a:lvl7pPr marL="2481675" indent="0">
              <a:buNone/>
              <a:defRPr sz="1400" b="1"/>
            </a:lvl7pPr>
            <a:lvl8pPr marL="2895289" indent="0">
              <a:buNone/>
              <a:defRPr sz="1400" b="1"/>
            </a:lvl8pPr>
            <a:lvl9pPr marL="3308897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9062" y="2259960"/>
            <a:ext cx="5647143" cy="4105864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3" y="1595167"/>
            <a:ext cx="5649363" cy="66479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610" indent="0">
              <a:buNone/>
              <a:defRPr sz="1900" b="1"/>
            </a:lvl2pPr>
            <a:lvl3pPr marL="827224" indent="0">
              <a:buNone/>
              <a:defRPr sz="1600" b="1"/>
            </a:lvl3pPr>
            <a:lvl4pPr marL="1240833" indent="0">
              <a:buNone/>
              <a:defRPr sz="1400" b="1"/>
            </a:lvl4pPr>
            <a:lvl5pPr marL="1654447" indent="0">
              <a:buNone/>
              <a:defRPr sz="1400" b="1"/>
            </a:lvl5pPr>
            <a:lvl6pPr marL="2068060" indent="0">
              <a:buNone/>
              <a:defRPr sz="1400" b="1"/>
            </a:lvl6pPr>
            <a:lvl7pPr marL="2481675" indent="0">
              <a:buNone/>
              <a:defRPr sz="1400" b="1"/>
            </a:lvl7pPr>
            <a:lvl8pPr marL="2895289" indent="0">
              <a:buNone/>
              <a:defRPr sz="1400" b="1"/>
            </a:lvl8pPr>
            <a:lvl9pPr marL="3308897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92553" y="2259960"/>
            <a:ext cx="5649363" cy="4105864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88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44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89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66" y="283732"/>
            <a:ext cx="4204850" cy="120751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7014" y="283761"/>
            <a:ext cx="7144915" cy="6082089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066" y="1491269"/>
            <a:ext cx="4204850" cy="4874579"/>
          </a:xfrm>
        </p:spPr>
        <p:txBody>
          <a:bodyPr/>
          <a:lstStyle>
            <a:lvl1pPr marL="0" indent="0">
              <a:buNone/>
              <a:defRPr sz="1300"/>
            </a:lvl1pPr>
            <a:lvl2pPr marL="413610" indent="0">
              <a:buNone/>
              <a:defRPr sz="1100"/>
            </a:lvl2pPr>
            <a:lvl3pPr marL="827224" indent="0">
              <a:buNone/>
              <a:defRPr sz="800"/>
            </a:lvl3pPr>
            <a:lvl4pPr marL="1240833" indent="0">
              <a:buNone/>
              <a:defRPr sz="800"/>
            </a:lvl4pPr>
            <a:lvl5pPr marL="1654447" indent="0">
              <a:buNone/>
              <a:defRPr sz="800"/>
            </a:lvl5pPr>
            <a:lvl6pPr marL="2068060" indent="0">
              <a:buNone/>
              <a:defRPr sz="800"/>
            </a:lvl6pPr>
            <a:lvl7pPr marL="2481675" indent="0">
              <a:buNone/>
              <a:defRPr sz="800"/>
            </a:lvl7pPr>
            <a:lvl8pPr marL="2895289" indent="0">
              <a:buNone/>
              <a:defRPr sz="800"/>
            </a:lvl8pPr>
            <a:lvl9pPr marL="3308897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02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65" y="4988408"/>
            <a:ext cx="7668578" cy="58890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65" y="636751"/>
            <a:ext cx="7668578" cy="4275773"/>
          </a:xfrm>
        </p:spPr>
        <p:txBody>
          <a:bodyPr/>
          <a:lstStyle>
            <a:lvl1pPr marL="0" indent="0">
              <a:buNone/>
              <a:defRPr sz="3000"/>
            </a:lvl1pPr>
            <a:lvl2pPr marL="413610" indent="0">
              <a:buNone/>
              <a:defRPr sz="2500"/>
            </a:lvl2pPr>
            <a:lvl3pPr marL="827224" indent="0">
              <a:buNone/>
              <a:defRPr sz="2200"/>
            </a:lvl3pPr>
            <a:lvl4pPr marL="1240833" indent="0">
              <a:buNone/>
              <a:defRPr sz="1900"/>
            </a:lvl4pPr>
            <a:lvl5pPr marL="1654447" indent="0">
              <a:buNone/>
              <a:defRPr sz="1900"/>
            </a:lvl5pPr>
            <a:lvl6pPr marL="2068060" indent="0">
              <a:buNone/>
              <a:defRPr sz="1900"/>
            </a:lvl6pPr>
            <a:lvl7pPr marL="2481675" indent="0">
              <a:buNone/>
              <a:defRPr sz="1900"/>
            </a:lvl7pPr>
            <a:lvl8pPr marL="2895289" indent="0">
              <a:buNone/>
              <a:defRPr sz="1900"/>
            </a:lvl8pPr>
            <a:lvl9pPr marL="3308897" indent="0">
              <a:buNone/>
              <a:defRPr sz="19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65" y="5577312"/>
            <a:ext cx="7668578" cy="836349"/>
          </a:xfrm>
        </p:spPr>
        <p:txBody>
          <a:bodyPr/>
          <a:lstStyle>
            <a:lvl1pPr marL="0" indent="0">
              <a:buNone/>
              <a:defRPr sz="1300"/>
            </a:lvl1pPr>
            <a:lvl2pPr marL="413610" indent="0">
              <a:buNone/>
              <a:defRPr sz="1100"/>
            </a:lvl2pPr>
            <a:lvl3pPr marL="827224" indent="0">
              <a:buNone/>
              <a:defRPr sz="800"/>
            </a:lvl3pPr>
            <a:lvl4pPr marL="1240833" indent="0">
              <a:buNone/>
              <a:defRPr sz="800"/>
            </a:lvl4pPr>
            <a:lvl5pPr marL="1654447" indent="0">
              <a:buNone/>
              <a:defRPr sz="800"/>
            </a:lvl5pPr>
            <a:lvl6pPr marL="2068060" indent="0">
              <a:buNone/>
              <a:defRPr sz="800"/>
            </a:lvl6pPr>
            <a:lvl7pPr marL="2481675" indent="0">
              <a:buNone/>
              <a:defRPr sz="800"/>
            </a:lvl7pPr>
            <a:lvl8pPr marL="2895289" indent="0">
              <a:buNone/>
              <a:defRPr sz="800"/>
            </a:lvl8pPr>
            <a:lvl9pPr marL="3308897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722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63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210" y="285411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51" y="285411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66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606" y="290941"/>
            <a:ext cx="10863821" cy="8495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58575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881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33187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58575" y="5175421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5798" indent="-115798">
              <a:buFont typeface="Arial" panose="020B0604020202020204" pitchFamily="34" charset="0"/>
              <a:buChar char="•"/>
              <a:defRPr sz="1100"/>
            </a:lvl2pPr>
            <a:lvl3pPr marL="231597" indent="-115798">
              <a:defRPr sz="1100"/>
            </a:lvl3pPr>
            <a:lvl4pPr marL="405297" indent="-173697">
              <a:defRPr sz="1100"/>
            </a:lvl4pPr>
            <a:lvl5pPr marL="578991" indent="-173697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5881" y="5175421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5798" indent="-115798">
              <a:buFont typeface="Arial" panose="020B0604020202020204" pitchFamily="34" charset="0"/>
              <a:buChar char="•"/>
              <a:defRPr sz="1100"/>
            </a:lvl2pPr>
            <a:lvl3pPr marL="231597" indent="-115798">
              <a:defRPr sz="1100"/>
            </a:lvl3pPr>
            <a:lvl4pPr marL="405297" indent="-173697">
              <a:defRPr sz="1100"/>
            </a:lvl4pPr>
            <a:lvl5pPr marL="578991" indent="-173697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33187" y="5175421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5798" indent="-115798">
              <a:buFont typeface="Arial" panose="020B0604020202020204" pitchFamily="34" charset="0"/>
              <a:buChar char="•"/>
              <a:defRPr sz="1100"/>
            </a:lvl2pPr>
            <a:lvl3pPr marL="231597" indent="-115798">
              <a:defRPr sz="1100"/>
            </a:lvl3pPr>
            <a:lvl4pPr marL="405297" indent="-173697">
              <a:defRPr sz="1100"/>
            </a:lvl4pPr>
            <a:lvl5pPr marL="578991" indent="-173697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58606" y="969975"/>
            <a:ext cx="10863821" cy="4222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864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8573" y="2209159"/>
            <a:ext cx="10863818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17146" y="3990721"/>
            <a:ext cx="8946675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52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52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4" y="6627452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3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6" y="224945"/>
            <a:ext cx="11447616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498"/>
            <a:ext cx="10044183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52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52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4" y="6627452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19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6" y="224945"/>
            <a:ext cx="11447616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051" y="1639046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2197" y="1639046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345528" y="6627452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39048" y="6627452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9202294" y="6627452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3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6" y="224945"/>
            <a:ext cx="11447616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45528" y="6627452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39048" y="6627452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9202294" y="6627452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09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0437"/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1653490" y="350008"/>
            <a:ext cx="560221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0437"/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345528" y="6627452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39048" y="6627452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202294" y="6627452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9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08" y="4579300"/>
            <a:ext cx="10863818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08" y="3020429"/>
            <a:ext cx="10863818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1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63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44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26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0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89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70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52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9047" y="1662803"/>
            <a:ext cx="5644926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96990" y="1662803"/>
            <a:ext cx="5644926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48" y="1595167"/>
            <a:ext cx="5647145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9048" y="2259957"/>
            <a:ext cx="5647145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3" y="1595167"/>
            <a:ext cx="5649363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92553" y="2259957"/>
            <a:ext cx="5649363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3" y="283732"/>
            <a:ext cx="4204848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97004" y="283737"/>
            <a:ext cx="7144913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053" y="1491247"/>
            <a:ext cx="4204848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59" y="4988406"/>
            <a:ext cx="7668578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59" y="636751"/>
            <a:ext cx="7668578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8152" indent="0">
              <a:buNone/>
              <a:defRPr sz="3400"/>
            </a:lvl2pPr>
            <a:lvl3pPr marL="1096301" indent="0">
              <a:buNone/>
              <a:defRPr sz="2900"/>
            </a:lvl3pPr>
            <a:lvl4pPr marL="1644454" indent="0">
              <a:buNone/>
              <a:defRPr sz="2400"/>
            </a:lvl4pPr>
            <a:lvl5pPr marL="2192605" indent="0">
              <a:buNone/>
              <a:defRPr sz="2400"/>
            </a:lvl5pPr>
            <a:lvl6pPr marL="2740756" indent="0">
              <a:buNone/>
              <a:defRPr sz="2400"/>
            </a:lvl6pPr>
            <a:lvl7pPr marL="3288906" indent="0">
              <a:buNone/>
              <a:defRPr sz="2400"/>
            </a:lvl7pPr>
            <a:lvl8pPr marL="3837059" indent="0">
              <a:buNone/>
              <a:defRPr sz="2400"/>
            </a:lvl8pPr>
            <a:lvl9pPr marL="4385209" indent="0">
              <a:buNone/>
              <a:defRPr sz="24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59" y="5577312"/>
            <a:ext cx="7668578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49" y="285386"/>
            <a:ext cx="11502867" cy="1187715"/>
          </a:xfrm>
          <a:prstGeom prst="rect">
            <a:avLst/>
          </a:prstGeom>
        </p:spPr>
        <p:txBody>
          <a:bodyPr vert="horz" lIns="109631" tIns="54816" rIns="109631" bIns="5481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49" y="1662803"/>
            <a:ext cx="11502867" cy="4703021"/>
          </a:xfrm>
          <a:prstGeom prst="rect">
            <a:avLst/>
          </a:prstGeom>
        </p:spPr>
        <p:txBody>
          <a:bodyPr vert="horz" lIns="109631" tIns="54816" rIns="109631" bIns="5481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47" y="6605018"/>
            <a:ext cx="298222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31" y="6605018"/>
            <a:ext cx="404730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1" y="6605018"/>
            <a:ext cx="298222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6301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111" indent="-411111" algn="l" defTabSz="109630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0745" indent="-342595" algn="l" defTabSz="1096301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377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529" indent="-274076" algn="l" defTabSz="109630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6681" indent="-274076" algn="l" defTabSz="109630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4832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3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1134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9285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152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301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454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2605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075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890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05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520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0" y="285388"/>
            <a:ext cx="11502867" cy="1187715"/>
          </a:xfrm>
          <a:prstGeom prst="rect">
            <a:avLst/>
          </a:prstGeom>
        </p:spPr>
        <p:txBody>
          <a:bodyPr vert="horz" lIns="82722" tIns="41364" rIns="82722" bIns="4136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0" y="1662829"/>
            <a:ext cx="11502867" cy="4703021"/>
          </a:xfrm>
          <a:prstGeom prst="rect">
            <a:avLst/>
          </a:prstGeom>
        </p:spPr>
        <p:txBody>
          <a:bodyPr vert="horz" lIns="82722" tIns="41364" rIns="82722" bIns="413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49" y="6605042"/>
            <a:ext cx="2982225" cy="379409"/>
          </a:xfrm>
          <a:prstGeom prst="rect">
            <a:avLst/>
          </a:prstGeom>
        </p:spPr>
        <p:txBody>
          <a:bodyPr vert="horz" lIns="82722" tIns="41364" rIns="82722" bIns="4136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7224"/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27224"/>
              <a:t>20.08.2020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42" y="6605042"/>
            <a:ext cx="4047304" cy="379409"/>
          </a:xfrm>
          <a:prstGeom prst="rect">
            <a:avLst/>
          </a:prstGeom>
        </p:spPr>
        <p:txBody>
          <a:bodyPr vert="horz" lIns="82722" tIns="41364" rIns="82722" bIns="4136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7224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1" y="6605042"/>
            <a:ext cx="2982225" cy="379409"/>
          </a:xfrm>
          <a:prstGeom prst="rect">
            <a:avLst/>
          </a:prstGeom>
        </p:spPr>
        <p:txBody>
          <a:bodyPr vert="horz" lIns="82722" tIns="41364" rIns="82722" bIns="4136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7224"/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27224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0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827224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0210" indent="-310210" algn="l" defTabSz="82722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72117" indent="-258507" algn="l" defTabSz="827224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34032" indent="-206803" algn="l" defTabSz="8272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47643" indent="-206803" algn="l" defTabSz="827224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61250" indent="-206803" algn="l" defTabSz="827224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865" indent="-206803" algn="l" defTabSz="82722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88478" indent="-206803" algn="l" defTabSz="82722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02093" indent="-206803" algn="l" defTabSz="82722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15704" indent="-206803" algn="l" defTabSz="82722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72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3610" algn="l" defTabSz="8272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7224" algn="l" defTabSz="8272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0833" algn="l" defTabSz="8272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4447" algn="l" defTabSz="8272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8060" algn="l" defTabSz="8272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1675" algn="l" defTabSz="8272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5289" algn="l" defTabSz="8272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897" algn="l" defTabSz="8272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69" y="1177528"/>
            <a:ext cx="12526188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0437"/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0437"/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76" y="224953"/>
            <a:ext cx="11447616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501"/>
            <a:ext cx="10044183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55"/>
            <a:ext cx="40899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37"/>
            <a:endParaRPr lang="ru-RU" sz="1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55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37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0437"/>
              <a:t>20.08.2020</a:t>
            </a:fld>
            <a:endParaRPr lang="ru-RU" sz="1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4" y="6627455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37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0437"/>
              <a:t>‹#›</a:t>
            </a:fld>
            <a:endParaRPr lang="ru-RU" sz="1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7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08560" eaLnBrk="1" hangingPunct="1">
        <a:defRPr>
          <a:latin typeface="+mn-lt"/>
          <a:ea typeface="+mn-ea"/>
          <a:cs typeface="+mn-cs"/>
        </a:defRPr>
      </a:lvl2pPr>
      <a:lvl3pPr marL="1617119" eaLnBrk="1" hangingPunct="1">
        <a:defRPr>
          <a:latin typeface="+mn-lt"/>
          <a:ea typeface="+mn-ea"/>
          <a:cs typeface="+mn-cs"/>
        </a:defRPr>
      </a:lvl3pPr>
      <a:lvl4pPr marL="2425677" eaLnBrk="1" hangingPunct="1">
        <a:defRPr>
          <a:latin typeface="+mn-lt"/>
          <a:ea typeface="+mn-ea"/>
          <a:cs typeface="+mn-cs"/>
        </a:defRPr>
      </a:lvl4pPr>
      <a:lvl5pPr marL="3234237" eaLnBrk="1" hangingPunct="1">
        <a:defRPr>
          <a:latin typeface="+mn-lt"/>
          <a:ea typeface="+mn-ea"/>
          <a:cs typeface="+mn-cs"/>
        </a:defRPr>
      </a:lvl5pPr>
      <a:lvl6pPr marL="4042798" eaLnBrk="1" hangingPunct="1">
        <a:defRPr>
          <a:latin typeface="+mn-lt"/>
          <a:ea typeface="+mn-ea"/>
          <a:cs typeface="+mn-cs"/>
        </a:defRPr>
      </a:lvl6pPr>
      <a:lvl7pPr marL="4851358" eaLnBrk="1" hangingPunct="1">
        <a:defRPr>
          <a:latin typeface="+mn-lt"/>
          <a:ea typeface="+mn-ea"/>
          <a:cs typeface="+mn-cs"/>
        </a:defRPr>
      </a:lvl7pPr>
      <a:lvl8pPr marL="5659915" eaLnBrk="1" hangingPunct="1">
        <a:defRPr>
          <a:latin typeface="+mn-lt"/>
          <a:ea typeface="+mn-ea"/>
          <a:cs typeface="+mn-cs"/>
        </a:defRPr>
      </a:lvl8pPr>
      <a:lvl9pPr marL="6468475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08560" eaLnBrk="1" hangingPunct="1">
        <a:defRPr>
          <a:latin typeface="+mn-lt"/>
          <a:ea typeface="+mn-ea"/>
          <a:cs typeface="+mn-cs"/>
        </a:defRPr>
      </a:lvl2pPr>
      <a:lvl3pPr marL="1617119" eaLnBrk="1" hangingPunct="1">
        <a:defRPr>
          <a:latin typeface="+mn-lt"/>
          <a:ea typeface="+mn-ea"/>
          <a:cs typeface="+mn-cs"/>
        </a:defRPr>
      </a:lvl3pPr>
      <a:lvl4pPr marL="2425677" eaLnBrk="1" hangingPunct="1">
        <a:defRPr>
          <a:latin typeface="+mn-lt"/>
          <a:ea typeface="+mn-ea"/>
          <a:cs typeface="+mn-cs"/>
        </a:defRPr>
      </a:lvl4pPr>
      <a:lvl5pPr marL="3234237" eaLnBrk="1" hangingPunct="1">
        <a:defRPr>
          <a:latin typeface="+mn-lt"/>
          <a:ea typeface="+mn-ea"/>
          <a:cs typeface="+mn-cs"/>
        </a:defRPr>
      </a:lvl5pPr>
      <a:lvl6pPr marL="4042798" eaLnBrk="1" hangingPunct="1">
        <a:defRPr>
          <a:latin typeface="+mn-lt"/>
          <a:ea typeface="+mn-ea"/>
          <a:cs typeface="+mn-cs"/>
        </a:defRPr>
      </a:lvl6pPr>
      <a:lvl7pPr marL="4851358" eaLnBrk="1" hangingPunct="1">
        <a:defRPr>
          <a:latin typeface="+mn-lt"/>
          <a:ea typeface="+mn-ea"/>
          <a:cs typeface="+mn-cs"/>
        </a:defRPr>
      </a:lvl7pPr>
      <a:lvl8pPr marL="5659915" eaLnBrk="1" hangingPunct="1">
        <a:defRPr>
          <a:latin typeface="+mn-lt"/>
          <a:ea typeface="+mn-ea"/>
          <a:cs typeface="+mn-cs"/>
        </a:defRPr>
      </a:lvl8pPr>
      <a:lvl9pPr marL="6468475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348" y="3387"/>
            <a:ext cx="12763611" cy="22424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25296"/>
            <a:endParaRPr sz="1900" dirty="0">
              <a:solidFill>
                <a:srgbClr val="57565A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583507" y="2733226"/>
            <a:ext cx="10377999" cy="3926262"/>
          </a:xfrm>
          <a:prstGeom prst="rect">
            <a:avLst/>
          </a:prstGeom>
        </p:spPr>
        <p:txBody>
          <a:bodyPr vert="horz" wrap="square" lIns="0" tIns="22410" rIns="0" bIns="0" rtlCol="0">
            <a:spAutoFit/>
          </a:bodyPr>
          <a:lstStyle/>
          <a:p>
            <a:pPr marL="29539" defTabSz="925296">
              <a:spcBef>
                <a:spcPts val="177"/>
              </a:spcBef>
            </a:pPr>
            <a:r>
              <a:rPr lang="ru-RU" sz="3200" b="1" dirty="0">
                <a:solidFill>
                  <a:srgbClr val="2365C7"/>
                </a:solidFill>
                <a:latin typeface="Arial"/>
                <a:cs typeface="Arial"/>
              </a:rPr>
              <a:t>  </a:t>
            </a:r>
            <a:r>
              <a:rPr lang="ru-RU" sz="5400" b="1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en-US" sz="5400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ru-RU" sz="5400" dirty="0" smtClean="0">
                <a:solidFill>
                  <a:srgbClr val="2365C7"/>
                </a:solidFill>
                <a:latin typeface="Arial"/>
                <a:cs typeface="Arial"/>
              </a:rPr>
              <a:t>  </a:t>
            </a:r>
            <a:endParaRPr lang="ru-RU" sz="540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29539" defTabSz="925296">
              <a:spcBef>
                <a:spcPts val="177"/>
              </a:spcBef>
            </a:pPr>
            <a:r>
              <a:rPr lang="ru-RU" sz="5400" b="1" i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ru-RU" sz="5400" b="1" i="1" dirty="0" smtClean="0">
                <a:solidFill>
                  <a:srgbClr val="2365C7"/>
                </a:solidFill>
                <a:latin typeface="Arial"/>
                <a:cs typeface="Arial"/>
              </a:rPr>
              <a:t>           </a:t>
            </a:r>
            <a:r>
              <a:rPr lang="ru-RU" sz="54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Движение </a:t>
            </a:r>
            <a:r>
              <a:rPr lang="ru-RU" sz="5400" b="1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тел</a:t>
            </a:r>
            <a:r>
              <a:rPr lang="ru-RU" sz="54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9539" defTabSz="925296">
              <a:spcBef>
                <a:spcPts val="177"/>
              </a:spcBef>
            </a:pPr>
            <a:endParaRPr lang="ru-RU" sz="5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51956" defTabSz="925296">
              <a:lnSpc>
                <a:spcPts val="3266"/>
              </a:lnSpc>
              <a:spcBef>
                <a:spcPts val="1979"/>
              </a:spcBef>
            </a:pPr>
            <a:endParaRPr lang="ru-RU" sz="5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51956" defTabSz="925296">
              <a:lnSpc>
                <a:spcPts val="3266"/>
              </a:lnSpc>
              <a:spcBef>
                <a:spcPts val="1979"/>
              </a:spcBef>
            </a:pPr>
            <a:r>
              <a:rPr lang="ru-RU" sz="2600" dirty="0" smtClean="0">
                <a:solidFill>
                  <a:srgbClr val="373435"/>
                </a:solidFill>
                <a:latin typeface="Arial"/>
                <a:cs typeface="Arial"/>
              </a:rPr>
              <a:t>Учитель</a:t>
            </a:r>
            <a:r>
              <a:rPr lang="en-US" sz="2600" dirty="0">
                <a:solidFill>
                  <a:srgbClr val="373435"/>
                </a:solidFill>
                <a:latin typeface="Arial"/>
                <a:cs typeface="Arial"/>
              </a:rPr>
              <a:t>:</a:t>
            </a:r>
            <a:r>
              <a:rPr lang="ru-RU" sz="2600" dirty="0">
                <a:solidFill>
                  <a:srgbClr val="57565A"/>
                </a:solidFill>
                <a:latin typeface="Arial"/>
                <a:cs typeface="Arial"/>
              </a:rPr>
              <a:t> </a:t>
            </a:r>
            <a:r>
              <a:rPr lang="ru-RU" sz="2600" spc="8" dirty="0">
                <a:solidFill>
                  <a:srgbClr val="373435"/>
                </a:solidFill>
                <a:latin typeface="Arial"/>
                <a:cs typeface="Arial"/>
              </a:rPr>
              <a:t>Андреева Елизавета Александровна</a:t>
            </a:r>
            <a:endParaRPr sz="2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591115" y="2995590"/>
            <a:ext cx="762637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25296"/>
            <a:endParaRPr sz="1900" dirty="0">
              <a:solidFill>
                <a:srgbClr val="57565A"/>
              </a:solidFill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591115" y="5210808"/>
            <a:ext cx="762637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925296"/>
            <a:endParaRPr sz="1900" dirty="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10477230" y="466899"/>
            <a:ext cx="1338131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925296"/>
            <a:endParaRPr sz="1900" dirty="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10488145" y="495428"/>
            <a:ext cx="1338131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925296"/>
            <a:endParaRPr sz="1900" dirty="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892254" y="473227"/>
            <a:ext cx="807090" cy="949046"/>
          </a:xfrm>
          <a:prstGeom prst="rect">
            <a:avLst/>
          </a:prstGeom>
        </p:spPr>
        <p:txBody>
          <a:bodyPr vert="horz" wrap="square" lIns="0" tIns="25468" rIns="0" bIns="0" rtlCol="0">
            <a:spAutoFit/>
          </a:bodyPr>
          <a:lstStyle/>
          <a:p>
            <a:pPr defTabSz="925296">
              <a:spcBef>
                <a:spcPts val="200"/>
              </a:spcBef>
            </a:pPr>
            <a:r>
              <a:rPr lang="ru-RU" sz="6000" b="1" spc="16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60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739653" y="1386177"/>
            <a:ext cx="1610379" cy="327323"/>
          </a:xfrm>
          <a:prstGeom prst="rect">
            <a:avLst/>
          </a:prstGeom>
        </p:spPr>
        <p:txBody>
          <a:bodyPr vert="horz" wrap="square" lIns="0" tIns="19357" rIns="0" bIns="0" rtlCol="0">
            <a:spAutoFit/>
          </a:bodyPr>
          <a:lstStyle/>
          <a:p>
            <a:pPr defTabSz="925296">
              <a:spcBef>
                <a:spcPts val="152"/>
              </a:spcBef>
            </a:pPr>
            <a:r>
              <a:rPr lang="ru-RU" sz="2000" spc="-8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0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=""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159543" y="495427"/>
            <a:ext cx="3929029" cy="870081"/>
          </a:xfrm>
          <a:prstGeom prst="rect">
            <a:avLst/>
          </a:prstGeom>
        </p:spPr>
        <p:txBody>
          <a:bodyPr vert="horz" wrap="square" lIns="0" tIns="23466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407" defTabSz="1469180">
              <a:spcBef>
                <a:spcPts val="185"/>
              </a:spcBef>
              <a:defRPr/>
            </a:pPr>
            <a:r>
              <a:rPr lang="ru-RU" sz="5500" kern="0" spc="8" dirty="0">
                <a:solidFill>
                  <a:sysClr val="window" lastClr="FFFFFF"/>
                </a:solidFill>
              </a:rPr>
              <a:t>Физика</a:t>
            </a:r>
            <a:endParaRPr lang="en-US" sz="5500" kern="0" spc="8" dirty="0">
              <a:solidFill>
                <a:sysClr val="window" lastClr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0" y="544598"/>
            <a:ext cx="95546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59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6" y="224945"/>
            <a:ext cx="11447616" cy="677108"/>
          </a:xfrm>
        </p:spPr>
        <p:txBody>
          <a:bodyPr/>
          <a:lstStyle/>
          <a:p>
            <a:pPr algn="ctr"/>
            <a:r>
              <a:rPr lang="ru-RU" sz="4400" dirty="0" smtClean="0"/>
              <a:t>Трёхмерная система координат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57" y="1422728"/>
            <a:ext cx="1106157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323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6" y="224945"/>
            <a:ext cx="11447616" cy="738664"/>
          </a:xfrm>
        </p:spPr>
        <p:txBody>
          <a:bodyPr/>
          <a:lstStyle/>
          <a:p>
            <a:r>
              <a:rPr lang="ru-RU" sz="4800" dirty="0" smtClean="0"/>
              <a:t>Измерение времени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98" y="1258888"/>
            <a:ext cx="1055282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8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6" y="224945"/>
            <a:ext cx="11447616" cy="738664"/>
          </a:xfrm>
        </p:spPr>
        <p:txBody>
          <a:bodyPr/>
          <a:lstStyle/>
          <a:p>
            <a:r>
              <a:rPr lang="ru-RU" sz="4800" dirty="0" smtClean="0"/>
              <a:t>Упражнение: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2686" y="1258888"/>
            <a:ext cx="5875193" cy="5539978"/>
          </a:xfrm>
        </p:spPr>
        <p:txBody>
          <a:bodyPr/>
          <a:lstStyle/>
          <a:p>
            <a:pPr algn="just"/>
            <a:r>
              <a:rPr lang="ru-RU" sz="3600" dirty="0" smtClean="0"/>
              <a:t>  В движущемся вагоне пассажирского      поезда</a:t>
            </a:r>
          </a:p>
          <a:p>
            <a:pPr algn="just"/>
            <a:r>
              <a:rPr lang="ru-RU" sz="3600" dirty="0" smtClean="0"/>
              <a:t>на  столе  лежит   книга. </a:t>
            </a:r>
          </a:p>
          <a:p>
            <a:pPr algn="just"/>
            <a:r>
              <a:rPr lang="ru-RU" sz="3600" dirty="0" smtClean="0"/>
              <a:t>В покое или движении находится книга относительно: </a:t>
            </a:r>
          </a:p>
          <a:p>
            <a:pPr algn="just"/>
            <a:r>
              <a:rPr lang="ru-RU" sz="3600" dirty="0" smtClean="0"/>
              <a:t>1. стола      </a:t>
            </a:r>
          </a:p>
          <a:p>
            <a:pPr algn="just"/>
            <a:r>
              <a:rPr lang="ru-RU" sz="3600" dirty="0" smtClean="0"/>
              <a:t>2. пола вагона</a:t>
            </a:r>
          </a:p>
          <a:p>
            <a:pPr algn="just"/>
            <a:r>
              <a:rPr lang="ru-RU" sz="3600" dirty="0" smtClean="0"/>
              <a:t>3. рельсов  </a:t>
            </a:r>
          </a:p>
          <a:p>
            <a:pPr algn="just"/>
            <a:r>
              <a:rPr lang="ru-RU" sz="3600" dirty="0" smtClean="0"/>
              <a:t>4. телефонных столбов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05" y="2238121"/>
            <a:ext cx="5676341" cy="403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3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6" y="224945"/>
            <a:ext cx="11447616" cy="738664"/>
          </a:xfrm>
        </p:spPr>
        <p:txBody>
          <a:bodyPr/>
          <a:lstStyle/>
          <a:p>
            <a:pPr algn="l"/>
            <a:r>
              <a:rPr lang="ru-RU" sz="4800" dirty="0" smtClean="0"/>
              <a:t>Упражнение: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8988" y="1402906"/>
            <a:ext cx="12060893" cy="3877985"/>
          </a:xfrm>
        </p:spPr>
        <p:txBody>
          <a:bodyPr/>
          <a:lstStyle/>
          <a:p>
            <a:pPr algn="just"/>
            <a:r>
              <a:rPr lang="ru-RU" sz="3600" dirty="0" smtClean="0"/>
              <a:t>Группа самолетов одновременно выполняют фигуры высшего пилотажа, сохраняя заданный строй.    Что можно </a:t>
            </a:r>
          </a:p>
          <a:p>
            <a:pPr algn="just"/>
            <a:r>
              <a:rPr lang="ru-RU" sz="3600" dirty="0"/>
              <a:t>с</a:t>
            </a:r>
            <a:r>
              <a:rPr lang="ru-RU" sz="3600" dirty="0" smtClean="0"/>
              <a:t>казать  о   движении</a:t>
            </a:r>
          </a:p>
          <a:p>
            <a:pPr algn="just"/>
            <a:r>
              <a:rPr lang="ru-RU" sz="3600" dirty="0" smtClean="0"/>
              <a:t>самолетов </a:t>
            </a:r>
          </a:p>
          <a:p>
            <a:pPr algn="just"/>
            <a:r>
              <a:rPr lang="ru-RU" sz="3600" dirty="0" smtClean="0"/>
              <a:t>относительно </a:t>
            </a:r>
          </a:p>
          <a:p>
            <a:pPr algn="just"/>
            <a:r>
              <a:rPr lang="ru-RU" sz="3600" dirty="0" smtClean="0"/>
              <a:t>друг     друга?</a:t>
            </a:r>
            <a:endParaRPr lang="ru-RU" sz="3600" dirty="0"/>
          </a:p>
        </p:txBody>
      </p:sp>
      <p:pic>
        <p:nvPicPr>
          <p:cNvPr id="1027" name="Picture 3" descr="D:\тв\1я четверть\2урок\1370020939_134549038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771" y="2627040"/>
            <a:ext cx="6609358" cy="414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81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80962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7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6" y="224945"/>
            <a:ext cx="11447616" cy="738664"/>
          </a:xfrm>
        </p:spPr>
        <p:txBody>
          <a:bodyPr/>
          <a:lstStyle/>
          <a:p>
            <a:r>
              <a:rPr lang="ru-RU" sz="4800" dirty="0" smtClean="0"/>
              <a:t>Задание: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1849" y="1762944"/>
            <a:ext cx="10350681" cy="3308598"/>
          </a:xfrm>
        </p:spPr>
        <p:txBody>
          <a:bodyPr/>
          <a:lstStyle/>
          <a:p>
            <a:r>
              <a:rPr lang="ru-RU" dirty="0" smtClean="0"/>
              <a:t>1. Прочитать § 1</a:t>
            </a:r>
          </a:p>
          <a:p>
            <a:r>
              <a:rPr lang="ru-RU" dirty="0" smtClean="0"/>
              <a:t>2. Ответить на вопросы: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dirty="0" smtClean="0"/>
              <a:t>Механическое движение – …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dirty="0" smtClean="0"/>
              <a:t>Систему отсчета составляют …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dirty="0" smtClean="0"/>
              <a:t>Тело отсчета –</a:t>
            </a:r>
            <a:r>
              <a:rPr lang="ru-RU" dirty="0"/>
              <a:t> </a:t>
            </a:r>
            <a:r>
              <a:rPr lang="ru-RU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4080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780963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09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780963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4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8"/>
            <a:ext cx="12782551" cy="70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78713" y="5919975"/>
            <a:ext cx="251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По скорости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0281" y="3851176"/>
            <a:ext cx="2972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По траектории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31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1" y="0"/>
            <a:ext cx="12782551" cy="712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08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6" y="224945"/>
            <a:ext cx="11447616" cy="677108"/>
          </a:xfrm>
        </p:spPr>
        <p:txBody>
          <a:bodyPr/>
          <a:lstStyle/>
          <a:p>
            <a:r>
              <a:rPr lang="ru-RU" sz="4400" dirty="0" smtClean="0"/>
              <a:t>Система отсчета состоит из: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1590" y="1276307"/>
            <a:ext cx="10744680" cy="1985159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ru-RU" dirty="0" smtClean="0"/>
              <a:t>Тело отсчета</a:t>
            </a:r>
          </a:p>
          <a:p>
            <a:pPr marL="742950" indent="-742950">
              <a:buAutoNum type="arabicPeriod"/>
            </a:pPr>
            <a:r>
              <a:rPr lang="ru-RU" dirty="0" smtClean="0"/>
              <a:t>Системы координат</a:t>
            </a:r>
          </a:p>
          <a:p>
            <a:pPr marL="742950" indent="-742950">
              <a:buAutoNum type="arabicPeriod"/>
            </a:pPr>
            <a:r>
              <a:rPr lang="ru-RU" dirty="0" smtClean="0"/>
              <a:t>Прибора для измерения времени</a:t>
            </a:r>
            <a:endParaRPr lang="ru-RU" dirty="0"/>
          </a:p>
        </p:txBody>
      </p:sp>
      <p:pic>
        <p:nvPicPr>
          <p:cNvPr id="4098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10" y="3477884"/>
            <a:ext cx="9079842" cy="338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6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6" y="224945"/>
            <a:ext cx="11447616" cy="738664"/>
          </a:xfrm>
        </p:spPr>
        <p:txBody>
          <a:bodyPr/>
          <a:lstStyle/>
          <a:p>
            <a:pPr algn="ctr"/>
            <a:r>
              <a:rPr lang="ru-RU" sz="4800" dirty="0" smtClean="0"/>
              <a:t>Тело отсчета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666" y="5147322"/>
            <a:ext cx="12125911" cy="1846659"/>
          </a:xfrm>
        </p:spPr>
        <p:txBody>
          <a:bodyPr/>
          <a:lstStyle/>
          <a:p>
            <a:pPr algn="ctr"/>
            <a:r>
              <a:rPr lang="ru-RU" sz="4000" b="0" dirty="0" smtClean="0">
                <a:solidFill>
                  <a:schemeClr val="tx1"/>
                </a:solidFill>
              </a:rPr>
              <a:t>Тело, относительно которого наблюдается движение или состояние покоя, называется </a:t>
            </a:r>
            <a:r>
              <a:rPr lang="ru-RU" sz="4000" dirty="0" smtClean="0">
                <a:solidFill>
                  <a:schemeClr val="tx1"/>
                </a:solidFill>
              </a:rPr>
              <a:t>телом отсчета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780963" cy="50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14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76" y="224945"/>
            <a:ext cx="11447616" cy="738664"/>
          </a:xfrm>
        </p:spPr>
        <p:txBody>
          <a:bodyPr/>
          <a:lstStyle/>
          <a:p>
            <a:pPr algn="ctr"/>
            <a:r>
              <a:rPr lang="ru-RU" sz="4800" dirty="0" smtClean="0"/>
              <a:t>Тело отсчета</a:t>
            </a:r>
            <a:endParaRPr lang="ru-RU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62687" y="4037690"/>
                <a:ext cx="12195745" cy="2677656"/>
              </a:xfrm>
            </p:spPr>
            <p:txBody>
              <a:bodyPr/>
              <a:lstStyle/>
              <a:p>
                <a:pPr algn="just"/>
                <a:r>
                  <a:rPr lang="el-GR" sz="4400" dirty="0" smtClean="0"/>
                  <a:t>ϑ</a:t>
                </a:r>
                <a:r>
                  <a:rPr lang="ru-RU" sz="3200" dirty="0" smtClean="0"/>
                  <a:t>п </a:t>
                </a:r>
                <a:r>
                  <a:rPr lang="ru-RU" sz="4400" dirty="0" smtClean="0"/>
                  <a:t>=</a:t>
                </a:r>
                <a:r>
                  <a:rPr lang="ru-RU" sz="3200" dirty="0" smtClean="0"/>
                  <a:t> </a:t>
                </a:r>
                <a:r>
                  <a:rPr lang="ru-RU" sz="4400" dirty="0" smtClean="0"/>
                  <a:t>10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4400" b="1" i="1" smtClean="0">
                            <a:latin typeface="Cambria Math"/>
                          </a:rPr>
                          <m:t>м</m:t>
                        </m:r>
                      </m:num>
                      <m:den>
                        <m:r>
                          <a:rPr lang="ru-RU" sz="4400" b="1" i="1" smtClean="0">
                            <a:latin typeface="Cambria Math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4400" dirty="0" smtClean="0"/>
                  <a:t>   </a:t>
                </a:r>
                <a:r>
                  <a:rPr lang="el-GR" sz="4400" dirty="0" smtClean="0"/>
                  <a:t>ϑ</a:t>
                </a:r>
                <a:r>
                  <a:rPr lang="ru-RU" sz="3200" dirty="0" smtClean="0"/>
                  <a:t>ч</a:t>
                </a:r>
                <a:r>
                  <a:rPr lang="ru-RU" sz="4400" dirty="0" smtClean="0"/>
                  <a:t>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4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4400">
                            <a:latin typeface="Cambria Math"/>
                          </a:rPr>
                          <m:t>м</m:t>
                        </m:r>
                      </m:num>
                      <m:den>
                        <m:r>
                          <a:rPr lang="ru-RU" sz="4400">
                            <a:latin typeface="Cambria Math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4400" dirty="0" smtClean="0"/>
                  <a:t> </a:t>
                </a:r>
              </a:p>
              <a:p>
                <a:pPr algn="just"/>
                <a:r>
                  <a:rPr lang="el-GR" sz="4400" dirty="0" smtClean="0"/>
                  <a:t>ϑ</a:t>
                </a:r>
                <a:r>
                  <a:rPr lang="ru-RU" sz="4400" dirty="0"/>
                  <a:t>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4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4400">
                            <a:latin typeface="Cambria Math"/>
                          </a:rPr>
                          <m:t>м</m:t>
                        </m:r>
                      </m:num>
                      <m:den>
                        <m:r>
                          <a:rPr lang="ru-RU" sz="4400">
                            <a:latin typeface="Cambria Math"/>
                          </a:rPr>
                          <m:t>с</m:t>
                        </m:r>
                      </m:den>
                    </m:f>
                    <m:r>
                      <a:rPr lang="ru-RU" sz="4400">
                        <a:latin typeface="Cambria Math"/>
                      </a:rPr>
                      <m:t> </m:t>
                    </m:r>
                  </m:oMath>
                </a14:m>
                <a:r>
                  <a:rPr lang="ru-RU" sz="4400" dirty="0" smtClean="0"/>
                  <a:t>    </a:t>
                </a:r>
                <a:r>
                  <a:rPr lang="ru-RU" sz="3600" dirty="0" smtClean="0"/>
                  <a:t>- </a:t>
                </a:r>
                <a:r>
                  <a:rPr lang="ru-RU" sz="2800" dirty="0" smtClean="0"/>
                  <a:t>Скорость человека относительно поезда</a:t>
                </a:r>
              </a:p>
              <a:p>
                <a:pPr algn="just"/>
                <a:r>
                  <a:rPr lang="el-GR" sz="4400" dirty="0" smtClean="0"/>
                  <a:t>ϑ</a:t>
                </a:r>
                <a:r>
                  <a:rPr lang="ru-RU" sz="4400" dirty="0"/>
                  <a:t> = </a:t>
                </a:r>
                <a:r>
                  <a:rPr lang="ru-RU" sz="4400" dirty="0" smtClean="0"/>
                  <a:t>11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4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4400">
                            <a:latin typeface="Cambria Math"/>
                          </a:rPr>
                          <m:t>м</m:t>
                        </m:r>
                      </m:num>
                      <m:den>
                        <m:r>
                          <a:rPr lang="ru-RU" sz="4400">
                            <a:latin typeface="Cambria Math"/>
                          </a:rPr>
                          <m:t>с</m:t>
                        </m:r>
                      </m:den>
                    </m:f>
                  </m:oMath>
                </a14:m>
                <a:r>
                  <a:rPr lang="ru-RU" sz="4400" dirty="0" smtClean="0"/>
                  <a:t>   </a:t>
                </a:r>
                <a:r>
                  <a:rPr lang="ru-RU" sz="3600" dirty="0" smtClean="0"/>
                  <a:t>-</a:t>
                </a:r>
                <a:r>
                  <a:rPr lang="ru-RU" sz="2800" dirty="0" smtClean="0"/>
                  <a:t> Скорость человека относительно Земли</a:t>
                </a: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42279" y="4037690"/>
                <a:ext cx="11509535" cy="2677656"/>
              </a:xfrm>
              <a:blipFill rotWithShape="1">
                <a:blip r:embed="rId3"/>
                <a:stretch>
                  <a:fillRect l="-2913" t="-4318" b="-54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D:\тв\1я четверть\2урок\unnam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88" y="1546920"/>
            <a:ext cx="12195745" cy="220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9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тв\1я четверть\2урок\лифт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45" y="2068402"/>
            <a:ext cx="3960440" cy="46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85" y="224945"/>
            <a:ext cx="12529392" cy="615553"/>
          </a:xfrm>
        </p:spPr>
        <p:txBody>
          <a:bodyPr/>
          <a:lstStyle/>
          <a:p>
            <a:pPr algn="ctr"/>
            <a:r>
              <a:rPr lang="ru-RU" sz="4000" dirty="0" smtClean="0"/>
              <a:t>Одномерная и двухмерная системы координат</a:t>
            </a:r>
            <a:endParaRPr lang="ru-RU" sz="40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994882" y="2210252"/>
            <a:ext cx="0" cy="410251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6606505" y="6299448"/>
            <a:ext cx="4370220" cy="1332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6606505" y="2210252"/>
            <a:ext cx="0" cy="410251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тв\1я четверть\2урок\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553" y="2771056"/>
            <a:ext cx="5171900" cy="291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77913" y="206840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Y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66817" y="2077992"/>
            <a:ext cx="639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Y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26985" y="615543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X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3817" y="5939408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30833" y="5939408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4486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194</Words>
  <Application>Microsoft Office PowerPoint</Application>
  <PresentationFormat>Произвольный</PresentationFormat>
  <Paragraphs>50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отсчета состоит из:</vt:lpstr>
      <vt:lpstr>Тело отсчета</vt:lpstr>
      <vt:lpstr>Тело отсчета</vt:lpstr>
      <vt:lpstr>Одномерная и двухмерная системы координат</vt:lpstr>
      <vt:lpstr>Трёхмерная система координат</vt:lpstr>
      <vt:lpstr>Измерение времени</vt:lpstr>
      <vt:lpstr>Упражнение:</vt:lpstr>
      <vt:lpstr>Упражнение:</vt:lpstr>
      <vt:lpstr>Презентация PowerPoint</vt:lpstr>
      <vt:lpstr>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Liza</cp:lastModifiedBy>
  <cp:revision>26</cp:revision>
  <dcterms:created xsi:type="dcterms:W3CDTF">2020-07-19T06:17:54Z</dcterms:created>
  <dcterms:modified xsi:type="dcterms:W3CDTF">2020-08-20T19:15:53Z</dcterms:modified>
</cp:coreProperties>
</file>