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2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294" r:id="rId14"/>
    <p:sldId id="305" r:id="rId15"/>
    <p:sldId id="306" r:id="rId16"/>
    <p:sldId id="307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62" autoAdjust="0"/>
    <p:restoredTop sz="94061" autoAdjust="0"/>
  </p:normalViewPr>
  <p:slideViewPr>
    <p:cSldViewPr>
      <p:cViewPr>
        <p:scale>
          <a:sx n="73" d="100"/>
          <a:sy n="73" d="100"/>
        </p:scale>
        <p:origin x="-414" y="-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0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35742-2592-4536-8DE5-EB27EB46141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F8CCD-CCCA-403E-9A07-C4919186979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6C18A-DFBF-46C6-8F82-40DA6095F41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2CECD-FA65-4A43-BE8B-C13D8FDC4CA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26288-B20B-4226-8C85-565396C9099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0616A-F20A-4A02-9AE0-7ABE41D876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991544" y="1988840"/>
            <a:ext cx="5400600" cy="3722382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2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2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2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Insoniy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fazilatlar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ru-RU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Sifatlarning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yasalishi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Sifat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yasovchi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qo‘shimchalarning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imlosi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 </a:t>
            </a:r>
            <a:endParaRPr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39416" y="2631230"/>
            <a:ext cx="709093" cy="2309937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7" name="Picture 3" descr="C:\Users\akosh\Desktop\онлайн дарс\кексалар\IMG_20201001_211556_89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1988839"/>
            <a:ext cx="3211097" cy="3316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312024" y="6309320"/>
            <a:ext cx="5716508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0985" y="1412776"/>
            <a:ext cx="1159328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manzur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48166" y="2060848"/>
            <a:ext cx="1159328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samara…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68315" y="2733910"/>
            <a:ext cx="1159328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oshim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boshim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48166" y="3356992"/>
            <a:ext cx="1159328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….       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       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34399" y="4059101"/>
            <a:ext cx="1159328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borilmaydi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34399" y="4795936"/>
            <a:ext cx="1159328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manzara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...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34399" y="5409220"/>
            <a:ext cx="1159328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Gazetalarda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maslahatlar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34399" y="6057292"/>
            <a:ext cx="11593288" cy="5040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   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   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99522" y="1484784"/>
            <a:ext cx="492022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301210" y="2159732"/>
            <a:ext cx="565026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154116" y="2110246"/>
            <a:ext cx="690334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143672" y="4131109"/>
            <a:ext cx="504056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242285" y="4867944"/>
            <a:ext cx="565683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981463" y="4840324"/>
            <a:ext cx="504056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022641" y="5481228"/>
            <a:ext cx="476642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95158" y="2805918"/>
            <a:ext cx="742156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446615" y="2805918"/>
            <a:ext cx="79567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248758" y="3429000"/>
            <a:ext cx="1338694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893165" y="3429000"/>
            <a:ext cx="1147052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143120" y="6129300"/>
            <a:ext cx="924497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945567" y="6138814"/>
            <a:ext cx="924497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118108" y="6258824"/>
            <a:ext cx="5983167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11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13-mashq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746" y="1283586"/>
            <a:ext cx="11684214" cy="864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2706" y="2384417"/>
            <a:ext cx="5328592" cy="5781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bo‘lsang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2706" y="3122429"/>
            <a:ext cx="5328592" cy="5781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Boshqalarga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bersang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0347" y="3861048"/>
            <a:ext cx="5328592" cy="5781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eshitmoqchi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bo‘lsang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5710" y="4581128"/>
            <a:ext cx="5328592" cy="5781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bo‘lsang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710" y="5302263"/>
            <a:ext cx="5328592" cy="5781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bo‘lsang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710" y="6021288"/>
            <a:ext cx="5328592" cy="5781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desang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37757" y="2373545"/>
            <a:ext cx="5328592" cy="57817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kulfat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37757" y="3122429"/>
            <a:ext cx="5328592" cy="57817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seniki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637757" y="3809771"/>
            <a:ext cx="5328592" cy="57817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bo‘lasan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637757" y="4581128"/>
            <a:ext cx="5328592" cy="57817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dushmanlik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637757" y="5302263"/>
            <a:ext cx="5328592" cy="57817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aytma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36324" y="6019422"/>
            <a:ext cx="5328592" cy="57817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bo‘lasan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5"/>
          </p:nvPr>
        </p:nvSpPr>
        <p:spPr>
          <a:xfrm>
            <a:off x="5962842" y="6494573"/>
            <a:ext cx="6055176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04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7577" y="1340768"/>
            <a:ext cx="11665296" cy="57817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bo‘lasan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4352" y="2204864"/>
            <a:ext cx="11665296" cy="57817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kulfat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7577" y="4005064"/>
            <a:ext cx="11665296" cy="57817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bo‘lasan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7577" y="4941168"/>
            <a:ext cx="11665296" cy="57817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8360" y="5877272"/>
            <a:ext cx="11665296" cy="57817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dushmanlik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7577" y="3068960"/>
            <a:ext cx="11665296" cy="57817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eshitmoqchi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6216513" y="6405589"/>
            <a:ext cx="5767143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69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3521" y="1268760"/>
            <a:ext cx="116652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3521" y="1916832"/>
            <a:ext cx="11665296" cy="46805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kelmabdi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kiyimlarini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qilsam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-a?”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ukasining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o‘yinchoqlari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sochilib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yotardi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yig‘ishtirib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chiqsammikan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?” –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xayolidan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payqadi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Oshxonaga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sariyog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surtib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yeya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Termosdagi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issiq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piyolaga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murabbo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yuvuqsiz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idish-tovoqlarga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139665" y="6377941"/>
            <a:ext cx="5839152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00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3521" y="1301864"/>
            <a:ext cx="11665296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ichgach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Maktabga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qolaman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deb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yuvmasdan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qoldirib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choyimni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bo‘lgach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oshxonani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qo‘yaman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deb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tursammikan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-a?” –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birozdan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ikkilanib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sevinadilar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idish-tovoqlarni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unnayman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qarorga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choyini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bo‘lgach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erinibgina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tozalash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idish-tovoqlarni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yoqmay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209469" y="6385204"/>
            <a:ext cx="5767143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38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3521" y="1268760"/>
            <a:ext cx="11665296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pishadi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o‘zlari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kelsalar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tezroq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shirinroq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qiladialr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O‘shanda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yuvarman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idishlarni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ham” – deb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mehmonxonaga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televizorga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Topdim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sevinib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multfilm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turaman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televizorning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tugmasini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ro‘parasidagi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kresloga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045697" y="6352100"/>
            <a:ext cx="5911159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20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47692" y="1435169"/>
            <a:ext cx="3960440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payqamoq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заметить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01698" y="2852936"/>
            <a:ext cx="3960440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решение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01698" y="4234638"/>
            <a:ext cx="3960439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qolmoq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опоздать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55705" y="5589240"/>
            <a:ext cx="3852427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ro‘para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напротив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C:\Users\akosh\Desktop\онлайн дарс\odamchalar\FB_IMG_1600890138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675214"/>
            <a:ext cx="3348980" cy="455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 descr="C:\Users\akosh\Desktop\онлайн дарс\odamchalar\FB_IMG_1601217580597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633" b="34431"/>
          <a:stretch/>
        </p:blipFill>
        <p:spPr bwMode="auto">
          <a:xfrm>
            <a:off x="623392" y="1628800"/>
            <a:ext cx="3036511" cy="46062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6127912" y="6453336"/>
            <a:ext cx="5929465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37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647728" y="1412776"/>
            <a:ext cx="5040560" cy="504056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Kamtarlik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to‘g‘riso‘zlik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2" name="Picture 2" descr="C:\Users\akosh\Desktop\онлайн дарс\odamchalar\FB_IMG_16012175455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1404622"/>
            <a:ext cx="2520280" cy="5018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akosh\Desktop\онлайн дарс\odamchalar\FB_IMG_160121754809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328" y="1406245"/>
            <a:ext cx="2452886" cy="4978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178866" y="6384315"/>
            <a:ext cx="5839151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23392" y="260648"/>
            <a:ext cx="10657184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63752" y="1322884"/>
            <a:ext cx="4752528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Yaxshilikni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o‘rgating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79376" y="2204864"/>
            <a:ext cx="4824536" cy="18722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taniting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Istayman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qariganda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badbaxtni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79376" y="4525516"/>
            <a:ext cx="4824536" cy="18722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Ezgu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o‘rgating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816080" y="2204864"/>
            <a:ext cx="4824536" cy="18722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Sheryurak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ajdodlarim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Qilichin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Yomonlikni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Qilayin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tilka-tilka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888088" y="4509120"/>
            <a:ext cx="4824536" cy="18886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Ezguliklar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urug‘in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Yuraklarda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ko‘kartsam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Yaxshilikni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ko‘paytsam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237811" y="6397724"/>
            <a:ext cx="5839152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01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fazilatlar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кексалар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2511" y="2793107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79376" y="1484784"/>
            <a:ext cx="3888432" cy="22322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yomonlikni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etmoqdir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dirty="0"/>
          </a:p>
          <a:p>
            <a:pPr algn="r"/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Jaloliddin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umiy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52184" y="1416942"/>
            <a:ext cx="3888432" cy="221675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Kamtar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gavhar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maqoli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732293" y="4218325"/>
            <a:ext cx="3888432" cy="226282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yumush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Sabrsizlar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oyog‘idan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ketadi</a:t>
            </a:r>
            <a:r>
              <a:rPr lang="en-US" dirty="0" smtClean="0"/>
              <a:t>.</a:t>
            </a:r>
          </a:p>
          <a:p>
            <a:pPr algn="r"/>
            <a:endParaRPr lang="en-US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Sadi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Sheroziy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9429" y="4183193"/>
            <a:ext cx="3888432" cy="221675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Yaxshilikni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ko‘zlamay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qilmog‘imiz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dirty="0"/>
          </a:p>
          <a:p>
            <a:pPr algn="r"/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Konfutsiy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 стрелкой 7"/>
          <p:cNvCxnSpPr>
            <a:stCxn id="2050" idx="0"/>
          </p:cNvCxnSpPr>
          <p:nvPr/>
        </p:nvCxnSpPr>
        <p:spPr>
          <a:xfrm flipV="1">
            <a:off x="6095999" y="2060848"/>
            <a:ext cx="1440161" cy="7322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2050" idx="0"/>
          </p:cNvCxnSpPr>
          <p:nvPr/>
        </p:nvCxnSpPr>
        <p:spPr>
          <a:xfrm flipH="1" flipV="1">
            <a:off x="4583832" y="2060848"/>
            <a:ext cx="1512167" cy="7322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2050" idx="2"/>
          </p:cNvCxnSpPr>
          <p:nvPr/>
        </p:nvCxnSpPr>
        <p:spPr>
          <a:xfrm>
            <a:off x="6095999" y="4640957"/>
            <a:ext cx="1440161" cy="10922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050" idx="2"/>
          </p:cNvCxnSpPr>
          <p:nvPr/>
        </p:nvCxnSpPr>
        <p:spPr>
          <a:xfrm flipH="1">
            <a:off x="4655840" y="4640957"/>
            <a:ext cx="1440159" cy="10922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093793" y="6404742"/>
            <a:ext cx="6055175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75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fazilatlar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кексалар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268760"/>
            <a:ext cx="36724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онлайн дарс\кексалар\keksalarga komaklashis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644" y="1268760"/>
            <a:ext cx="3663253" cy="1953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kosh\Desktop\онлайн дарс\кексалар\images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009" y="4055406"/>
            <a:ext cx="3672408" cy="182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kosh\Desktop\онлайн дарс\кексалар\keksalarni ezozlash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95" y="4055407"/>
            <a:ext cx="3663253" cy="187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akosh\Desktop\онлайн дарс\кексалар\images (3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800" y="2274275"/>
            <a:ext cx="3672408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272507" y="3140968"/>
            <a:ext cx="3663253" cy="5040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Bemorlarni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yo‘qlash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8231" y="5933497"/>
            <a:ext cx="3663253" cy="51983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Keksalarni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e’zozlash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240724" y="3189108"/>
            <a:ext cx="3703984" cy="45591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Keksalarga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ko‘maklashish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304955" y="4169750"/>
            <a:ext cx="3663253" cy="48338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Odobli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304909" y="5933496"/>
            <a:ext cx="3703984" cy="44783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Hasharlarda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qatnashish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337582" y="6381327"/>
            <a:ext cx="5839151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35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-ma, 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-q, 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yasaydi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qaynat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tortin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choq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qayno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urish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odamchalar\FB_IMG_15997202438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016" y="3068960"/>
            <a:ext cx="3928889" cy="307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303316" y="6377941"/>
            <a:ext cx="5695135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50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492896"/>
            <a:ext cx="11737304" cy="41044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Durdona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Donolar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bisotidan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donolarning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allomalar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ibratli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tavallud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bag‘ishlab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o‘tkaziladigan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mushoirada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kitobingdan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just">
              <a:buFontTx/>
              <a:buChar char="-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eslating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men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kitobimni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7787" y="1841036"/>
            <a:ext cx="11737304" cy="43204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altLang="ru-RU" sz="3200" dirty="0" smtClean="0">
              <a:solidFill>
                <a:srgbClr val="222222"/>
              </a:solidFill>
              <a:latin typeface="inherit"/>
              <a:cs typeface="Arial" pitchFamily="34" charset="0"/>
            </a:endParaRPr>
          </a:p>
          <a:p>
            <a:pPr lvl="0" algn="ctr"/>
            <a:r>
              <a:rPr lang="ru-RU" altLang="ru-RU" sz="2800" b="1" dirty="0" smtClean="0">
                <a:solidFill>
                  <a:schemeClr val="bg1"/>
                </a:solidFill>
                <a:latin typeface="inherit"/>
                <a:cs typeface="Arial" pitchFamily="34" charset="0"/>
              </a:rPr>
              <a:t>Прочитать </a:t>
            </a:r>
            <a:r>
              <a:rPr lang="ru-RU" altLang="ru-RU" sz="2800" b="1" dirty="0">
                <a:solidFill>
                  <a:schemeClr val="bg1"/>
                </a:solidFill>
                <a:latin typeface="inherit"/>
                <a:cs typeface="Arial" pitchFamily="34" charset="0"/>
              </a:rPr>
              <a:t>текст разговора.</a:t>
            </a:r>
            <a:r>
              <a:rPr lang="ru-RU" alt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6237948" y="6377941"/>
            <a:ext cx="5767143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73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11-mashq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uz-Cyrl-UZ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163890"/>
            <a:ext cx="11737304" cy="7920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400" b="1" dirty="0" smtClean="0">
                <a:solidFill>
                  <a:schemeClr val="bg1"/>
                </a:solidFill>
                <a:latin typeface="inherit"/>
                <a:cs typeface="Arial" pitchFamily="34" charset="0"/>
              </a:rPr>
              <a:t>Перепишите сначала прилагательные</a:t>
            </a:r>
            <a:r>
              <a:rPr lang="en-US" altLang="ru-RU" sz="2400" b="1" dirty="0" smtClean="0">
                <a:solidFill>
                  <a:schemeClr val="bg1"/>
                </a:solidFill>
                <a:latin typeface="inherit"/>
                <a:cs typeface="Arial" pitchFamily="34" charset="0"/>
              </a:rPr>
              <a:t>,</a:t>
            </a:r>
            <a:r>
              <a:rPr lang="ru-RU" altLang="ru-RU" sz="2400" b="1" dirty="0" smtClean="0">
                <a:solidFill>
                  <a:schemeClr val="bg1"/>
                </a:solidFill>
                <a:latin typeface="inherit"/>
                <a:cs typeface="Arial" pitchFamily="34" charset="0"/>
              </a:rPr>
              <a:t> образованные от существительных, затем прилагательные, образованные от глаголов.  </a:t>
            </a:r>
            <a:endParaRPr lang="ru-RU" altLang="ru-RU" sz="2400" dirty="0" smtClean="0">
              <a:solidFill>
                <a:srgbClr val="222222"/>
              </a:solidFill>
              <a:latin typeface="inherit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68958" y="3154315"/>
            <a:ext cx="7992888" cy="34563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talabchan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sezgir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mazmunli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qochoq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gulsiz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qo‘rqoq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saxovatli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odamchalar\FB_IMG_16008901501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82" y="3320988"/>
            <a:ext cx="2595562" cy="295232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5869781" y="6381328"/>
            <a:ext cx="5983167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08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978049" y="1268760"/>
            <a:ext cx="4680520" cy="122413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5360" y="2930502"/>
            <a:ext cx="2952328" cy="64807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08788" y="2950293"/>
            <a:ext cx="2952328" cy="64807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mazmun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360" y="3933056"/>
            <a:ext cx="2952328" cy="64807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talab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5981" y="4844887"/>
            <a:ext cx="2952328" cy="64807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chiroy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79073" y="3931657"/>
            <a:ext cx="2952328" cy="64807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2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endParaRPr lang="ru-RU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79073" y="4869160"/>
            <a:ext cx="2952328" cy="64807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797281" y="5814006"/>
            <a:ext cx="2952328" cy="64807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saxovat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65981" y="5805264"/>
            <a:ext cx="2952328" cy="64807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maza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7464152" y="1268760"/>
            <a:ext cx="4320480" cy="122413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079325" y="3013721"/>
            <a:ext cx="3456384" cy="91793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103638" y="4219723"/>
            <a:ext cx="3456384" cy="91793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qoch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103638" y="5355038"/>
            <a:ext cx="3456384" cy="917936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qo‘rq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5"/>
          </p:nvPr>
        </p:nvSpPr>
        <p:spPr>
          <a:xfrm>
            <a:off x="6312024" y="6316368"/>
            <a:ext cx="5767143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20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12-mashq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746" y="1268536"/>
            <a:ext cx="11684214" cy="864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7746" y="2205049"/>
            <a:ext cx="11684214" cy="8643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inherit"/>
                <a:cs typeface="Arial" pitchFamily="34" charset="0"/>
              </a:rPr>
              <a:t>Перепишите предложения, проставив  вместо точек подходящие суффиксы, образующие прилагательные.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84645"/>
            <a:ext cx="113814" cy="28791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  <a:cs typeface="Arial" pitchFamily="34" charset="0"/>
              </a:rPr>
              <a:t>.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7746" y="3212976"/>
            <a:ext cx="11684214" cy="33843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bola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manzur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marL="342900" indent="-342900">
              <a:buAutoNum type="arabicPeriod"/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samara…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buAutoNum type="arabicPeriod"/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 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bola.</a:t>
            </a:r>
          </a:p>
          <a:p>
            <a:pPr marL="342900" indent="-342900">
              <a:buAutoNum type="arabicPeriod"/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borilmaydi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manzara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Gazetalarda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maslahatlar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boriladi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6209550" y="6352100"/>
            <a:ext cx="5767143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Samatovna.Yashnobod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71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4583</TotalTime>
  <Words>745</Words>
  <Application>Microsoft Office PowerPoint</Application>
  <PresentationFormat>Произвольный</PresentationFormat>
  <Paragraphs>177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O‘zbek tili</vt:lpstr>
      <vt:lpstr>Avvalgi darsda o‘tilgan  mavzuni  tekshiramiz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493</cp:revision>
  <dcterms:created xsi:type="dcterms:W3CDTF">2020-08-03T09:44:14Z</dcterms:created>
  <dcterms:modified xsi:type="dcterms:W3CDTF">2020-12-16T14:53:50Z</dcterms:modified>
</cp:coreProperties>
</file>