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94" r:id="rId14"/>
    <p:sldId id="305" r:id="rId15"/>
    <p:sldId id="306" r:id="rId16"/>
    <p:sldId id="307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62" autoAdjust="0"/>
    <p:restoredTop sz="94061" autoAdjust="0"/>
  </p:normalViewPr>
  <p:slideViewPr>
    <p:cSldViewPr>
      <p:cViewPr>
        <p:scale>
          <a:sx n="73" d="100"/>
          <a:sy n="73" d="100"/>
        </p:scale>
        <p:origin x="-41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35742-2592-4536-8DE5-EB27EB4614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8CCD-CCCA-403E-9A07-C491918697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C18A-DFBF-46C6-8F82-40DA6095F4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CECD-FA65-4A43-BE8B-C13D8FDC4C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6288-B20B-4226-8C85-565396C90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616A-F20A-4A02-9AE0-7ABE41D876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91544" y="1988840"/>
            <a:ext cx="5400600" cy="372238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Insoniy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fazilatlar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Sifatlarning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yasovchi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qo‘shimchalarning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imlosi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9416" y="2631230"/>
            <a:ext cx="709093" cy="2309937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7" name="Picture 3" descr="C:\Users\akosh\Desktop\онлайн дарс\кексалар\IMG_20201001_211556_8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988839"/>
            <a:ext cx="3211097" cy="331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312024" y="6309320"/>
            <a:ext cx="5716508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985" y="1412776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manzur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8166" y="2060848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samara…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8315" y="2733910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8166" y="3356992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       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      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4399" y="4059101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borilmaydi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4399" y="4795936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4399" y="5409220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Gazetalarda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4399" y="6057292"/>
            <a:ext cx="115932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  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  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99522" y="1484784"/>
            <a:ext cx="49202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01210" y="2159732"/>
            <a:ext cx="56502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54116" y="2110246"/>
            <a:ext cx="69033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672" y="4131109"/>
            <a:ext cx="50405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42285" y="4867944"/>
            <a:ext cx="565683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981463" y="4840324"/>
            <a:ext cx="50405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22641" y="5481228"/>
            <a:ext cx="47664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95158" y="2805918"/>
            <a:ext cx="74215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46615" y="2805918"/>
            <a:ext cx="79567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48758" y="3429000"/>
            <a:ext cx="133869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93165" y="3429000"/>
            <a:ext cx="114705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3120" y="6129300"/>
            <a:ext cx="924497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45567" y="6138814"/>
            <a:ext cx="924497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118108" y="6258824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746" y="1283586"/>
            <a:ext cx="11684214" cy="864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706" y="2384417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706" y="3122429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bersang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347" y="3861048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eshitmoqchi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10" y="4581128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10" y="5302263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10" y="6021288"/>
            <a:ext cx="5328592" cy="5781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desang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37757" y="2373545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kulfat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37757" y="3122429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seniki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37757" y="3809771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37757" y="4581128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37757" y="5302263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36324" y="6019422"/>
            <a:ext cx="5328592" cy="578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5962842" y="6494573"/>
            <a:ext cx="6055176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4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577" y="1340768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52" y="2204864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kulfat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577" y="4005064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577" y="4941168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8360" y="5877272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577" y="3068960"/>
            <a:ext cx="11665296" cy="5781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eshitmoqchi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6216513" y="6405589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521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521" y="1916832"/>
            <a:ext cx="11665296" cy="4680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kelmabdi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-a?”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o‘yinchoqlari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yotardi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yig‘ishtirib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chiqsammikan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payqadi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sariyog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Termosdagi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murabbo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yuvuqsiz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idish-tovoqlarga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139665" y="6377941"/>
            <a:ext cx="5839152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0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521" y="1301864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ichgach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qolaman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yuvmasdan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choyimni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tursammikan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-a?”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ikkilanib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idish-tovoqlarni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unnayman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erinibgina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tozalash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idish-tovoqlarni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yoqmay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209469" y="6385204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521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tezroq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shirinroq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qiladialr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O‘shanda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yuvarman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idishlarni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ham” – deb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mehmonxonaga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televizorga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Topdim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multfilm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televizorning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tugmasini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ro‘parasidagi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kresloga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045697" y="6352100"/>
            <a:ext cx="5911159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7692" y="1435169"/>
            <a:ext cx="396044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payqamoq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заметить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01698" y="2852936"/>
            <a:ext cx="396044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01698" y="4234638"/>
            <a:ext cx="3960439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опоздать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55705" y="5589240"/>
            <a:ext cx="3852427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ro‘para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напротив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C:\Users\akosh\Desktop\онлайн дарс\odamchalar\FB_IMG_1600890138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675214"/>
            <a:ext cx="3348980" cy="45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онлайн дарс\odamchalar\FB_IMG_1601217580597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3" b="34431"/>
          <a:stretch/>
        </p:blipFill>
        <p:spPr bwMode="auto">
          <a:xfrm>
            <a:off x="623392" y="1628800"/>
            <a:ext cx="3036511" cy="46062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6127912" y="6453336"/>
            <a:ext cx="592946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7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7728" y="1412776"/>
            <a:ext cx="5040560" cy="50405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Kamtarlik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to‘g‘riso‘zlik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C:\Users\akosh\Desktop\онлайн дарс\odamchalar\FB_IMG_16012175455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404622"/>
            <a:ext cx="2520280" cy="501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kosh\Desktop\онлайн дарс\odamchalar\FB_IMG_16012175480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1406245"/>
            <a:ext cx="2452886" cy="497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178866" y="6384315"/>
            <a:ext cx="5839151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63752" y="1322884"/>
            <a:ext cx="475252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o‘rgating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9376" y="2204864"/>
            <a:ext cx="482453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Istayman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qariganda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badbaxtni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376" y="4525516"/>
            <a:ext cx="482453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16080" y="2204864"/>
            <a:ext cx="482453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Sheryurak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ajdodlarim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Yomonlikni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tilka-tilka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88088" y="4509120"/>
            <a:ext cx="4824536" cy="1888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urug‘in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Yuraklarda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ko‘kartsam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ko‘paytsam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237811" y="6397724"/>
            <a:ext cx="5839152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fazilatlar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кексалар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1" y="279310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9376" y="1484784"/>
            <a:ext cx="3888432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yomonlikni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dirty="0"/>
          </a:p>
          <a:p>
            <a:pPr algn="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Jaloliddin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umiy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52184" y="1416942"/>
            <a:ext cx="3888432" cy="22167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maqoli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32293" y="4218325"/>
            <a:ext cx="3888432" cy="22628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yumush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Sabrsizlar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oyog‘idan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dirty="0" smtClean="0"/>
              <a:t>.</a:t>
            </a:r>
          </a:p>
          <a:p>
            <a:pPr algn="r"/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Sheroziy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9429" y="4183193"/>
            <a:ext cx="3888432" cy="22167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ko‘zlamay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qilmog‘imiz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dirty="0"/>
          </a:p>
          <a:p>
            <a:pPr algn="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Konfutsiy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>
            <a:stCxn id="2050" idx="0"/>
          </p:cNvCxnSpPr>
          <p:nvPr/>
        </p:nvCxnSpPr>
        <p:spPr>
          <a:xfrm flipV="1">
            <a:off x="6095999" y="2060848"/>
            <a:ext cx="1440161" cy="732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050" idx="0"/>
          </p:cNvCxnSpPr>
          <p:nvPr/>
        </p:nvCxnSpPr>
        <p:spPr>
          <a:xfrm flipH="1" flipV="1">
            <a:off x="4583832" y="2060848"/>
            <a:ext cx="1512167" cy="732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050" idx="2"/>
          </p:cNvCxnSpPr>
          <p:nvPr/>
        </p:nvCxnSpPr>
        <p:spPr>
          <a:xfrm>
            <a:off x="6095999" y="4640957"/>
            <a:ext cx="1440161" cy="1092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050" idx="2"/>
          </p:cNvCxnSpPr>
          <p:nvPr/>
        </p:nvCxnSpPr>
        <p:spPr>
          <a:xfrm flipH="1">
            <a:off x="4655840" y="4640957"/>
            <a:ext cx="1440159" cy="1092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093793" y="6404742"/>
            <a:ext cx="605517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fazilatlar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кексалар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36724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кексалар\keksalarga komaklash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644" y="1268760"/>
            <a:ext cx="3663253" cy="195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кексалар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009" y="4055406"/>
            <a:ext cx="3672408" cy="182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кексалар\keksalarni ezozlas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95" y="4055407"/>
            <a:ext cx="3663253" cy="187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онлайн дарс\кексалар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2274275"/>
            <a:ext cx="3672408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72507" y="3140968"/>
            <a:ext cx="3663253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Bemorlarni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yo‘qlash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231" y="5933497"/>
            <a:ext cx="3663253" cy="5198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e’zozlash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40724" y="3189108"/>
            <a:ext cx="3703984" cy="4559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Keksalarga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ko‘maklashish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04955" y="4169750"/>
            <a:ext cx="3663253" cy="4833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Odobli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04909" y="5933496"/>
            <a:ext cx="3703984" cy="4478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Hasharlarda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qatnashish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337582" y="6381327"/>
            <a:ext cx="5839151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5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-q,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qayno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5997202438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3068960"/>
            <a:ext cx="3928889" cy="30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303316" y="6377941"/>
            <a:ext cx="5695135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492896"/>
            <a:ext cx="11737304" cy="41044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Durdona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bisotidan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allomalar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o‘tkaziladigan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mushoirada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kitobingdan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kitobimni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7787" y="1841036"/>
            <a:ext cx="1173730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ru-RU" sz="3200" dirty="0" smtClean="0">
              <a:solidFill>
                <a:srgbClr val="222222"/>
              </a:solidFill>
              <a:latin typeface="inherit"/>
              <a:cs typeface="Arial" pitchFamily="34" charset="0"/>
            </a:endParaRPr>
          </a:p>
          <a:p>
            <a:pPr lvl="0" algn="ctr"/>
            <a:r>
              <a:rPr lang="ru-RU" altLang="ru-RU" sz="28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Прочитать </a:t>
            </a:r>
            <a:r>
              <a:rPr lang="ru-RU" altLang="ru-RU" sz="2800" b="1" dirty="0">
                <a:solidFill>
                  <a:schemeClr val="bg1"/>
                </a:solidFill>
                <a:latin typeface="inherit"/>
                <a:cs typeface="Arial" pitchFamily="34" charset="0"/>
              </a:rPr>
              <a:t>текст разговора.</a:t>
            </a:r>
            <a:r>
              <a:rPr lang="ru-RU" alt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6237948" y="6377941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3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uz-Cyrl-U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63890"/>
            <a:ext cx="11737304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Перепишите сначала прилагательные</a:t>
            </a:r>
            <a:r>
              <a:rPr lang="en-US" altLang="ru-RU" sz="24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,</a:t>
            </a:r>
            <a:r>
              <a:rPr lang="ru-RU" altLang="ru-RU" sz="24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 образованные от существительных, затем прилагательные, образованные от глаголов.  </a:t>
            </a:r>
            <a:endParaRPr lang="ru-RU" altLang="ru-RU" sz="2400" dirty="0" smtClean="0">
              <a:solidFill>
                <a:srgbClr val="222222"/>
              </a:solidFill>
              <a:latin typeface="inheri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8958" y="3154315"/>
            <a:ext cx="7992888" cy="34563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talabchan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sezgir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saxovatli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odamchalar\FB_IMG_16008901501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82" y="3320988"/>
            <a:ext cx="2595562" cy="29523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5869781" y="6381328"/>
            <a:ext cx="5983167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8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78049" y="1268760"/>
            <a:ext cx="4680520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2930502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08788" y="2950293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mazmun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3933056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5981" y="4844887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chiroy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073" y="3931657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073" y="4869160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97281" y="5814006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saxovat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5981" y="5805264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maza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64152" y="1268760"/>
            <a:ext cx="4320480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79325" y="3013721"/>
            <a:ext cx="3456384" cy="9179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03638" y="4219723"/>
            <a:ext cx="3456384" cy="9179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03638" y="5355038"/>
            <a:ext cx="3456384" cy="9179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6312024" y="6316368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746" y="1268536"/>
            <a:ext cx="11684214" cy="864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746" y="2205049"/>
            <a:ext cx="11684214" cy="864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Перепишите предложения, проставив  вместо точек подходящие суффиксы, образующие прилагательные.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84645"/>
            <a:ext cx="113814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746" y="3212976"/>
            <a:ext cx="11684214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bola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samara…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bola.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borilmaydi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Gazetalarda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6209550" y="6352100"/>
            <a:ext cx="5767143" cy="2769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Turayeva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Samatovna.Yashnobod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tumani</a:t>
            </a:r>
            <a:r>
              <a:rPr lang="en-US" dirty="0" smtClean="0">
                <a:solidFill>
                  <a:srgbClr val="FF0000"/>
                </a:solidFill>
              </a:rPr>
              <a:t> 231-maktab.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1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745</Words>
  <Application>Microsoft Office PowerPoint</Application>
  <PresentationFormat>Произвольный</PresentationFormat>
  <Paragraphs>177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O‘zbek tili</vt:lpstr>
      <vt:lpstr>Avvalgi darsda o‘tilgan  mavzuni  tekshiramiz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493</cp:revision>
  <dcterms:created xsi:type="dcterms:W3CDTF">2020-08-03T09:44:14Z</dcterms:created>
  <dcterms:modified xsi:type="dcterms:W3CDTF">2020-12-16T14:53:50Z</dcterms:modified>
</cp:coreProperties>
</file>