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347" r:id="rId3"/>
    <p:sldId id="362" r:id="rId4"/>
    <p:sldId id="361" r:id="rId5"/>
    <p:sldId id="363" r:id="rId6"/>
    <p:sldId id="364" r:id="rId7"/>
    <p:sldId id="365" r:id="rId8"/>
    <p:sldId id="366" r:id="rId9"/>
    <p:sldId id="367" r:id="rId10"/>
    <p:sldId id="368" r:id="rId11"/>
    <p:sldId id="358" r:id="rId12"/>
    <p:sldId id="32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88" autoAdjust="0"/>
    <p:restoredTop sz="94061" autoAdjust="0"/>
  </p:normalViewPr>
  <p:slideViewPr>
    <p:cSldViewPr>
      <p:cViewPr varScale="1">
        <p:scale>
          <a:sx n="71" d="100"/>
          <a:sy n="71" d="100"/>
        </p:scale>
        <p:origin x="-120" y="-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14.03.2021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952596" y="2143116"/>
            <a:ext cx="5857916" cy="2568220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spcBef>
                <a:spcPts val="227"/>
              </a:spcBef>
            </a:pPr>
            <a:r>
              <a:rPr sz="44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4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Mustahkamlash</a:t>
            </a:r>
            <a:r>
              <a:rPr lang="en-US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62218" y="2492896"/>
            <a:ext cx="576064" cy="207436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12" name="Рисунок 11" descr="C:\Users\Admin\Desktop\расмчалар\FB_IMG_1598610744577.jpg"/>
          <p:cNvPicPr/>
          <p:nvPr/>
        </p:nvPicPr>
        <p:blipFill>
          <a:blip r:embed="rId2"/>
          <a:srcRect b="8171"/>
          <a:stretch>
            <a:fillRect/>
          </a:stretch>
        </p:blipFill>
        <p:spPr bwMode="auto">
          <a:xfrm>
            <a:off x="8453454" y="2214554"/>
            <a:ext cx="2472446" cy="2449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>
        <p:dissolve/>
      </p:transition>
    </mc:Choice>
    <mc:Fallback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80960" y="1357298"/>
            <a:ext cx="5429288" cy="135732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  ………      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viloyatida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yashayman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0960" y="3143248"/>
            <a:ext cx="5214974" cy="135732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Viloyatimizda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……….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romgohlar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bor.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0960" y="5000636"/>
            <a:ext cx="5214974" cy="14287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yozgi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ta’tilda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………….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oromgohida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dam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96066" y="1357298"/>
            <a:ext cx="5214974" cy="135732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oromgoh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…………. 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og‘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etagida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joylashgan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24628" y="3143248"/>
            <a:ext cx="5214974" cy="150019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oromgohda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ko‘plab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………… 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tanishdim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24628" y="5000636"/>
            <a:ext cx="5214974" cy="135732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…………. 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oromgohiga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boraman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81092" y="1643050"/>
            <a:ext cx="2143140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Toshkent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24232" y="3429000"/>
            <a:ext cx="1928826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ko‘plab</a:t>
            </a:r>
            <a:endParaRPr lang="ru-RU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3836" y="5500702"/>
            <a:ext cx="2143140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Kamalak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525024" y="1643050"/>
            <a:ext cx="2143140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Chimyon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39008" y="3714752"/>
            <a:ext cx="2143140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do‘stlar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810644" y="5214950"/>
            <a:ext cx="2500330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Yulduzcha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Oq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yo‘l</a:t>
            </a:r>
            <a:endParaRPr lang="en-US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Erta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tong.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Maktab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hovlisiga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o‘qituvchilar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o‘quvchilar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ota-onalar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yig‘ilishgan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Yelkalariga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safar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xaltalarini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osib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bolalarning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chehralaridan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ularning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qanchalik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xursandliklarini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sezib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olish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qiyin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emas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Ota-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onalari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ularga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yo‘l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qoidalarini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dam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olish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oromgohida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o‘zlarini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tutishga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oid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axloq-odob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qoidalarini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tushuntirish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band. </a:t>
            </a:r>
          </a:p>
          <a:p>
            <a:pPr algn="just"/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Maktab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oldiga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avtobus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kelib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to‘xtadi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Bolalar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birin-ketin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avtobusga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chiqib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o‘tirdilar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Safar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xaltalarini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joyladilar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Avtobus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qo‘zg‘aldi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Sershovqin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shahar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ortda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qoldi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Oldinda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viqorli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tog‘lar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sho‘x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soylar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quvnoq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sarguzashtlar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kutmoqda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Hammangizga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oq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yo‘l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tilaymiz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!  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332656"/>
            <a:ext cx="11161240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3968" y="1571612"/>
            <a:ext cx="8358246" cy="17859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Yozgi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ta’til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rejalari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haqida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kichik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matn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tuzing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Admin\Desktop\расмчалар\FB_IMG_15986106722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60" y="4429132"/>
            <a:ext cx="3857652" cy="2024060"/>
          </a:xfrm>
          <a:prstGeom prst="rect">
            <a:avLst/>
          </a:prstGeom>
          <a:noFill/>
        </p:spPr>
      </p:pic>
      <p:pic>
        <p:nvPicPr>
          <p:cNvPr id="7" name="Picture 2" descr="C:\Users\Admin\Desktop\расмчалар\FB_IMG_15986106722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5736" y="4429132"/>
            <a:ext cx="3786214" cy="2024060"/>
          </a:xfrm>
          <a:prstGeom prst="rect">
            <a:avLst/>
          </a:prstGeom>
          <a:noFill/>
        </p:spPr>
      </p:pic>
      <p:pic>
        <p:nvPicPr>
          <p:cNvPr id="8" name="Picture 2" descr="C:\Users\Admin\Desktop\расмчалар\FB_IMG_15986106722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1950" y="4357694"/>
            <a:ext cx="3786214" cy="20240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9522" y="1285860"/>
            <a:ext cx="11644394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Yozgi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ta’til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she’rini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ifodali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o‘qing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81422" y="2000240"/>
            <a:ext cx="471490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Yozgi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ta’til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9522" y="2571744"/>
            <a:ext cx="5572164" cy="18573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Ko‘kda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kulgan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oftobingni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Olib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tinmas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koptogingni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Yuraklarga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solib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g‘ayrat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Tabiatga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qo‘shib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hayrat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Yaxshi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kelding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yozgi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ta’til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81752" y="2571744"/>
            <a:ext cx="5500726" cy="18573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Bolalar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sho‘x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yayrasin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deb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Kuchlar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toshib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qaynasin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deb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Qushlar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kabi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sayrasin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deb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Qo‘shiq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kuylab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o‘ynasin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deb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Yaxshi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kelding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yozgi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ta’til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95670" y="4572008"/>
            <a:ext cx="5715040" cy="19288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Bo‘lish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quvnoq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sog‘lom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Zo‘r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chiniqib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olamiz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dam.</a:t>
            </a:r>
          </a:p>
          <a:p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Ona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yurtda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bizga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dam</a:t>
            </a:r>
          </a:p>
          <a:p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Baxtiyorlik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sodiq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hamdam</a:t>
            </a:r>
            <a:endParaRPr lang="en-US" sz="24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Yaxshi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kelding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yozgi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ta’til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so‘z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gaplarga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qo‘shimcha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ma’no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beradigan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yordamchilar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yuklama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deb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ataladi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Yuklamalar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tuzilishiga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ko‘ra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ikki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xil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en-US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 rot="2748585">
            <a:off x="4479110" y="3017442"/>
            <a:ext cx="409327" cy="104302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8767879">
            <a:off x="7184370" y="3061128"/>
            <a:ext cx="409327" cy="100350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09588" y="4000504"/>
            <a:ext cx="4572032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yuklamalar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81818" y="4000504"/>
            <a:ext cx="4572032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ko‘rinishidagi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yuklamalar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452398" y="5000636"/>
            <a:ext cx="2428892" cy="71438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faqat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3381356" y="5000636"/>
            <a:ext cx="2428892" cy="71438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ham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452398" y="5786454"/>
            <a:ext cx="2428892" cy="71438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axir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Блок-схема: перфолента 10"/>
          <p:cNvSpPr/>
          <p:nvPr/>
        </p:nvSpPr>
        <p:spPr>
          <a:xfrm>
            <a:off x="3381356" y="5715016"/>
            <a:ext cx="2428892" cy="71438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hatto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6524628" y="5000636"/>
            <a:ext cx="2428892" cy="71438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ku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Блок-схема: перфолента 12"/>
          <p:cNvSpPr/>
          <p:nvPr/>
        </p:nvSpPr>
        <p:spPr>
          <a:xfrm>
            <a:off x="9310710" y="5000636"/>
            <a:ext cx="2428892" cy="71438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mi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Блок-схема: перфолента 13"/>
          <p:cNvSpPr/>
          <p:nvPr/>
        </p:nvSpPr>
        <p:spPr>
          <a:xfrm>
            <a:off x="6524628" y="5786454"/>
            <a:ext cx="2428892" cy="71438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a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Блок-схема: перфолента 14"/>
          <p:cNvSpPr/>
          <p:nvPr/>
        </p:nvSpPr>
        <p:spPr>
          <a:xfrm>
            <a:off x="9310710" y="5786454"/>
            <a:ext cx="2428892" cy="71438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gina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Faqat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ham, -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gina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(-kina, -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qina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yuklamalari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ayirish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ajratib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ko‘rsatish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chegaralash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ma’nolarini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bildiruvchi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yuklamalardir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gina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(-kina, -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qina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yuklamalari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o‘zidan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oldingi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so‘zga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qo‘shilib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faqat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ham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yuklamalari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ajratib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yoziladi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</a:t>
            </a: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Darsda</a:t>
            </a:r>
            <a:r>
              <a:rPr lang="en-U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u="sng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faqat</a:t>
            </a:r>
            <a:r>
              <a:rPr lang="en-U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Nargiza</a:t>
            </a:r>
            <a:r>
              <a:rPr lang="en-U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qatnash</a:t>
            </a:r>
            <a:r>
              <a:rPr lang="en-US" sz="3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madi</a:t>
            </a:r>
            <a:r>
              <a:rPr lang="en-U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n-U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       </a:t>
            </a:r>
            <a:r>
              <a:rPr lang="en-U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Bu </a:t>
            </a:r>
            <a:r>
              <a:rPr lang="en-US" sz="3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sirdan</a:t>
            </a:r>
            <a:r>
              <a:rPr lang="en-U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Akmal</a:t>
            </a:r>
            <a:r>
              <a:rPr lang="en-US" sz="3600" b="1" u="sng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gina</a:t>
            </a:r>
            <a:r>
              <a:rPr lang="en-U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xabardor</a:t>
            </a:r>
            <a:r>
              <a:rPr lang="en-U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6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Suhbat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matnini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o‘qing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22" y="2000240"/>
            <a:ext cx="11644394" cy="450059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Bolalar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ertadan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yozgi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ta’til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boshlanadi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Kim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qayerda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olmoqchi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>
              <a:buFontTx/>
              <a:buChar char="-"/>
            </a:pP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M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qishloqqa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tog‘amlarnikiga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ketaman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U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yerda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tog‘am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yaylovda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qo‘y-qo‘zilarga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qaraymiz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eng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yaylovda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dam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olish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menga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yoqadi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Tx/>
              <a:buChar char="-"/>
            </a:pP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Biz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keyingi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haftadan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tog‘ga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dam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olishga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ketyapmiz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U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yerda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soy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mazza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qilib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cho‘milaman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     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857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yuklamalarni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qo‘shib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necha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variantlarda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gap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tuzing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084" y="3071810"/>
            <a:ext cx="4714908" cy="21431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Yig‘ilishga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kechikib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kelding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6524628" y="2214554"/>
            <a:ext cx="5429288" cy="214314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Yig‘ilishga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faqat</a:t>
            </a:r>
            <a:r>
              <a:rPr lang="en-US" sz="28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kechikib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kelding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6524628" y="4429132"/>
            <a:ext cx="5429288" cy="214314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Yig‘ilishga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faqat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sen</a:t>
            </a:r>
            <a:r>
              <a:rPr lang="en-US" sz="2800" b="1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gina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kechikding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20219193">
            <a:off x="5114744" y="3239929"/>
            <a:ext cx="1343585" cy="71438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790500">
            <a:off x="5075215" y="4732782"/>
            <a:ext cx="1343585" cy="71438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084" y="2857496"/>
            <a:ext cx="4714908" cy="2500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o‘rtoqlaringni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uztozlaringni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hurmat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qilmay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qo‘yding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6524628" y="1428736"/>
            <a:ext cx="5429288" cy="242889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o‘rtoqlaringni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ustozlaringni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hurmat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qilmay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qo‘yding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6524628" y="4071942"/>
            <a:ext cx="5429288" cy="250033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nafaqat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o‘rtoqlaringni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hatto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ustozlaringni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hurmat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qilmay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qo‘yding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19324195">
            <a:off x="5114744" y="3239929"/>
            <a:ext cx="1343585" cy="71438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790500">
            <a:off x="5113093" y="4716057"/>
            <a:ext cx="1343585" cy="71438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084" y="2786058"/>
            <a:ext cx="4714908" cy="22860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Yugurish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musobaqasiga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Ahmad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qatnashmadi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6524628" y="1643050"/>
            <a:ext cx="5429288" cy="214314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Yugurish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musobaqasiga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Ahmad</a:t>
            </a:r>
            <a:r>
              <a:rPr lang="en-US" sz="2800" b="1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gina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qatnashmadi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6524628" y="4143380"/>
            <a:ext cx="5429288" cy="214314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Yugurish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musobaqasiga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faqat</a:t>
            </a:r>
            <a:r>
              <a:rPr lang="en-US" sz="28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Ahmad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qatnashmadi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20219193">
            <a:off x="5110606" y="2805952"/>
            <a:ext cx="1343585" cy="71438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790500">
            <a:off x="5113092" y="4501743"/>
            <a:ext cx="1343585" cy="71438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857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Nuqtalar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o‘rniga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foydalanish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so‘zlardan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mosini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qo‘ying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to‘ldiring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Admin\Desktop\расмчалар\FB_IMG_15986106456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82148" y="2357430"/>
            <a:ext cx="2493193" cy="4071966"/>
          </a:xfrm>
          <a:prstGeom prst="rect">
            <a:avLst/>
          </a:prstGeom>
          <a:noFill/>
        </p:spPr>
      </p:pic>
      <p:pic>
        <p:nvPicPr>
          <p:cNvPr id="5" name="Picture 2" descr="C:\Users\Admin\Desktop\расмчалар\FB_IMG_15986106456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380959" y="2428868"/>
            <a:ext cx="2571768" cy="4071966"/>
          </a:xfrm>
          <a:prstGeom prst="rect">
            <a:avLst/>
          </a:prstGeom>
          <a:noFill/>
        </p:spPr>
      </p:pic>
      <p:sp>
        <p:nvSpPr>
          <p:cNvPr id="6" name="Облако 5"/>
          <p:cNvSpPr/>
          <p:nvPr/>
        </p:nvSpPr>
        <p:spPr>
          <a:xfrm>
            <a:off x="3024166" y="2285992"/>
            <a:ext cx="3429024" cy="78581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Toshkent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5881686" y="2857496"/>
            <a:ext cx="3429024" cy="78581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Kamalak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2952728" y="3571876"/>
            <a:ext cx="3429024" cy="78581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Ko‘plab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5881686" y="4214818"/>
            <a:ext cx="3429024" cy="78581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Chimyon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3024166" y="5000636"/>
            <a:ext cx="3429024" cy="78581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Do‘stlar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5881686" y="5572140"/>
            <a:ext cx="3429024" cy="78581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Yulduzcha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10544</TotalTime>
  <Words>423</Words>
  <Application>Microsoft Office PowerPoint</Application>
  <PresentationFormat>Произвольный</PresentationFormat>
  <Paragraphs>92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O‘zbek tili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Admin</cp:lastModifiedBy>
  <cp:revision>1020</cp:revision>
  <dcterms:created xsi:type="dcterms:W3CDTF">2020-08-03T09:44:14Z</dcterms:created>
  <dcterms:modified xsi:type="dcterms:W3CDTF">2021-03-14T16:31:47Z</dcterms:modified>
</cp:coreProperties>
</file>