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37" r:id="rId3"/>
    <p:sldId id="338" r:id="rId4"/>
    <p:sldId id="343" r:id="rId5"/>
    <p:sldId id="341" r:id="rId6"/>
    <p:sldId id="342" r:id="rId7"/>
    <p:sldId id="339" r:id="rId8"/>
    <p:sldId id="340" r:id="rId9"/>
    <p:sldId id="331" r:id="rId10"/>
    <p:sldId id="334" r:id="rId11"/>
    <p:sldId id="344" r:id="rId12"/>
    <p:sldId id="345" r:id="rId13"/>
    <p:sldId id="346" r:id="rId14"/>
    <p:sldId id="32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62" d="100"/>
          <a:sy n="62" d="100"/>
        </p:scale>
        <p:origin x="63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38282" y="2626427"/>
            <a:ext cx="6072230" cy="3106829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9217" name="Picture 1" descr="C:\Users\Admin\Desktop\орол\hello_html_188d602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98" y="1428736"/>
            <a:ext cx="4019556" cy="462491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2398" y="1428736"/>
            <a:ext cx="4929222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so‘zlarning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ma’nolari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81818" y="1428736"/>
            <a:ext cx="4929222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so‘zlar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238348" y="2000240"/>
            <a:ext cx="1000132" cy="50006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953520" y="2000240"/>
            <a:ext cx="1000132" cy="50006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3836" y="2571744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ishonch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3836" y="4286256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fikrni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xulosalash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3836" y="4857760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fikrni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tartibi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3836" y="5429264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fikrni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dalillanishi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3836" y="6000768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achinish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3836" y="3714752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tasdiq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3836" y="3143248"/>
            <a:ext cx="4929222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gumon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81818" y="2571744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albatta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shaksiz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81818" y="3143248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ehtimol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chamasi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81818" y="3714752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darhaqiqat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haqiqat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1818" y="4286256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xullas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umuman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81818" y="4857760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avvalo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avvalambor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81818" y="5429264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jumladan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81818" y="6000768"/>
            <a:ext cx="492922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attang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afsus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667372" y="4929198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5667372" y="3214686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5667372" y="3786190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5667372" y="4357694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667372" y="2714620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5667372" y="5500702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5667372" y="6072206"/>
            <a:ext cx="107157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бличка 1"/>
          <p:cNvSpPr/>
          <p:nvPr/>
        </p:nvSpPr>
        <p:spPr>
          <a:xfrm>
            <a:off x="380960" y="1357298"/>
            <a:ext cx="7286676" cy="2214578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81026" y="1571612"/>
            <a:ext cx="67151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Dengizlarda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daryolarda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Ammo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ko‘pincha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osmon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bo‘ylab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parvozdan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qanchalik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zerikkan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Yana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yerga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tushadi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80960" y="4143380"/>
            <a:ext cx="7286676" cy="2357454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166778" y="4643446"/>
            <a:ext cx="52149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Dengiz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bo‘ylab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sayr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qilish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,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</a:b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sohilga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yetadi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-</a:t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Bu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yerda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yo‘qoladi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FangSong" pitchFamily="49" charset="-122"/>
                <a:cs typeface="Arial" pitchFamily="34" charset="0"/>
              </a:rPr>
              <a:t>. </a:t>
            </a:r>
          </a:p>
        </p:txBody>
      </p:sp>
      <p:pic>
        <p:nvPicPr>
          <p:cNvPr id="18435" name="Picture 3" descr="C:\Users\Admin\Desktop\орол\zagadka-pro-vodu-poslovicy-i-zagadki-o-vode-s-otvetami-dlya-detej-2-300x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8" y="1285860"/>
            <a:ext cx="4000528" cy="17859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Topishmoqlar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7" name="Picture 5" descr="C:\Users\Admin\Desktop\орол\zagadki-pro-vodu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3388" y="4000504"/>
            <a:ext cx="4071966" cy="2000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8310578" y="3071810"/>
            <a:ext cx="3286148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382016" y="6072206"/>
            <a:ext cx="321471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to‘lqin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433" grpId="0"/>
      <p:bldP spid="4" grpId="0" animBg="1"/>
      <p:bldP spid="18434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бличка 1"/>
          <p:cNvSpPr/>
          <p:nvPr/>
        </p:nvSpPr>
        <p:spPr>
          <a:xfrm>
            <a:off x="523836" y="1500174"/>
            <a:ext cx="7143800" cy="228601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95340" y="2214554"/>
            <a:ext cx="42862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523836" y="4286256"/>
            <a:ext cx="7072362" cy="2071702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66778" y="1500174"/>
            <a:ext cx="642942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Ertalab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munchoqlar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uchib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ketdi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Biz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barcha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tlarni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o'zimiz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bog‘ladik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kun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davomida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ularni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qidirib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topamiz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Biz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qidiryapmiz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qidiryapmiz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topolmaymiz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38216" y="4549676"/>
            <a:ext cx="60007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Katta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balandlikdan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qulab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tushadi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qichqiradi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toshlarni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sindirib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ko‘tariladi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3" name="Picture 3" descr="C:\Users\Admin\Desktop\орол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4826" y="4214818"/>
            <a:ext cx="3976697" cy="1785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4" name="Picture 4" descr="C:\Users\Admin\Desktop\орол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1950" y="1285860"/>
            <a:ext cx="4119573" cy="2000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Topishmoqlar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453454" y="3429000"/>
            <a:ext cx="3286148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shudring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82016" y="6143644"/>
            <a:ext cx="3286148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sharshara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20481" grpId="0"/>
      <p:bldP spid="20482" grpId="0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357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5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09522" y="1428736"/>
            <a:ext cx="1150151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Tomchi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onasi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singlisi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ukasi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yurishganda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bo‘ron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sovuq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Shamol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uchirib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yuboribdi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tepaga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chiqqan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sovuqdan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muzlab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aylangan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tushishibdi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ukasi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singlisi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yaqinlashganda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shamol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parchasiga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langan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shamol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ta’sirida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Muzlab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o‘zining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holatidan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zerikib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o‘tirganida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o‘tmay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bulutlar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mo‘ralabdi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nuri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muzlarni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eritib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qaytaribdi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quvongan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tomchilar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nuridan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bug‘ga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onalarining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chiqibdilar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1381092" y="1428736"/>
            <a:ext cx="9358378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Sizning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shahringizda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tumaningizda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havzalari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 descr="C:\Users\Admin\Desktop\орол\Без названи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646" y="4429132"/>
            <a:ext cx="11858708" cy="22526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71678"/>
            <a:ext cx="7358114" cy="20717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Xasta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holing,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xasta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botursan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Bemajol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bemador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behol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yotursan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Doding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uyg‘otursan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1488" y="4429132"/>
            <a:ext cx="7358114" cy="207170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qarosisan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ko‘zimning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Yuzlaringga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yuzimni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quritmagin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izimni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9522" y="1428736"/>
            <a:ext cx="7358114" cy="20717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kelolmasdan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mador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bo‘lolmasdan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Baliqlaring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ko‘zlarida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xitob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1488" y="3857628"/>
            <a:ext cx="7358114" cy="2071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Qirg‘og‘ingda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qovjiragan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dalangman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To‘lqinlaring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titrog‘iman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nolangman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ham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qaqshab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bolangman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Orolim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760" y="6143644"/>
            <a:ext cx="442915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Muhammad Yusuf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dmin\Desktop\орол\сб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7174" y="1285860"/>
            <a:ext cx="3857652" cy="2571768"/>
          </a:xfrm>
          <a:prstGeom prst="rect">
            <a:avLst/>
          </a:prstGeom>
          <a:noFill/>
        </p:spPr>
      </p:pic>
      <p:pic>
        <p:nvPicPr>
          <p:cNvPr id="17412" name="Picture 4" descr="C:\Users\Admin\Desktop\орол\с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084" y="1285860"/>
            <a:ext cx="3786214" cy="2571768"/>
          </a:xfrm>
          <a:prstGeom prst="rect">
            <a:avLst/>
          </a:prstGeom>
          <a:noFill/>
        </p:spPr>
      </p:pic>
      <p:pic>
        <p:nvPicPr>
          <p:cNvPr id="17413" name="Picture 5" descr="C:\Users\Admin\Desktop\орол\см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1285860"/>
            <a:ext cx="3786214" cy="2571768"/>
          </a:xfrm>
          <a:prstGeom prst="rect">
            <a:avLst/>
          </a:prstGeom>
          <a:noFill/>
        </p:spPr>
      </p:pic>
      <p:pic>
        <p:nvPicPr>
          <p:cNvPr id="17414" name="Picture 6" descr="C:\Users\Admin\Desktop\орол\сс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000504"/>
            <a:ext cx="3786214" cy="2562230"/>
          </a:xfrm>
          <a:prstGeom prst="rect">
            <a:avLst/>
          </a:prstGeom>
          <a:noFill/>
        </p:spPr>
      </p:pic>
      <p:pic>
        <p:nvPicPr>
          <p:cNvPr id="17415" name="Picture 7" descr="C:\Users\Admin\Desktop\орол\ст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67174" y="4000504"/>
            <a:ext cx="3857652" cy="2571757"/>
          </a:xfrm>
          <a:prstGeom prst="rect">
            <a:avLst/>
          </a:prstGeom>
          <a:noFill/>
        </p:spPr>
      </p:pic>
      <p:pic>
        <p:nvPicPr>
          <p:cNvPr id="17416" name="Picture 8" descr="C:\Users\Admin\Desktop\орол\сь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4000504"/>
            <a:ext cx="3786214" cy="2600331"/>
          </a:xfrm>
          <a:prstGeom prst="rect">
            <a:avLst/>
          </a:prstGeom>
          <a:noFill/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Chirchiq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daryosi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1044772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Chirchiq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daryosi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0960" y="1357298"/>
            <a:ext cx="11287204" cy="501675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Chirchiq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—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Toshkent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viloyatidagi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32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Sirdaryoning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yirik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oʻng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irmog‘i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havzasi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janubiy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sharqda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Qurama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tizmasi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Chotqol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tog</a:t>
            </a:r>
            <a:r>
              <a:rPr kumimoji="0" lang="en-US" sz="3200" b="1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 </a:t>
            </a:r>
            <a:r>
              <a:rPr kumimoji="0" lang="en-US" sz="3200" b="1" i="0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tizmalari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en-US" sz="3200" b="1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shimolida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Talas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Olatovi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uning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gʻarbiy tarmo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lari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bilan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chegaralangan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Gʻarbiy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Tyanshan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tog‘laridagi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qor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muzliklardan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Chotqol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Ko‘ksuv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Piskom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daryolari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boshlanadi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1971-yilgacha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Chorvoq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soyligida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Chotqol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Piskom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daryolari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qoʻshilishidan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hosil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boʻlar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Endilikda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Chorvoq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omboridan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boshlanadi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 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Chinoz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qishlogʻi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yonida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Sirdaryoga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quyiladi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0960" y="1357298"/>
            <a:ext cx="11644394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Togʻlardan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chiqib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tekislik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boʻylab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oqqanda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koʻplab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irrigatsion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tarmoqlar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orqali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sugʻorishga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olinadi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Zaxariq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Bo‘zsuv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Qorasuv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Shimoliy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Toshkent 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kabi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kanallar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Chirchiq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daryosidan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Daryodan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gidroenergetikada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ham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keng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foydalaniladi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 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Chirchiq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asosan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Toshkent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viloyati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hududidagi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ekin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maydonlarini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sugʻorishga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sarflanadi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shuningdek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Toshkent,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Chirchiq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en-US" sz="3200" b="1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Yangiyo‘l</a:t>
            </a:r>
            <a:r>
              <a:rPr kumimoji="0" lang="en-US" sz="3200" b="1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1" i="0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G‘azalkent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en-US" sz="3200" b="1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shaharlarini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koʻp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qishloqlarni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bilan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taʼminlaydi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qo‘llanganda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faraz</a:t>
            </a:r>
            <a:r>
              <a:rPr lang="en-US" sz="36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gumon</a:t>
            </a:r>
            <a:r>
              <a:rPr lang="en-US" sz="36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noaniqlik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yog‘sa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ishonch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quvonch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afsuslanish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xulosalash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i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i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i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zarur</a:t>
            </a:r>
            <a:r>
              <a:rPr lang="en-US" sz="3200" b="1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modal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so‘zlardir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vaqtli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kelishi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sof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vazifadosh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modal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Modal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9538</TotalTime>
  <Words>312</Words>
  <Application>Microsoft Office PowerPoint</Application>
  <PresentationFormat>Широкоэкранный</PresentationFormat>
  <Paragraphs>83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FangSong</vt:lpstr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913</cp:revision>
  <dcterms:created xsi:type="dcterms:W3CDTF">2020-08-03T09:44:14Z</dcterms:created>
  <dcterms:modified xsi:type="dcterms:W3CDTF">2021-02-23T11:21:08Z</dcterms:modified>
</cp:coreProperties>
</file>