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25" r:id="rId3"/>
    <p:sldId id="318" r:id="rId4"/>
    <p:sldId id="326" r:id="rId5"/>
    <p:sldId id="327" r:id="rId6"/>
    <p:sldId id="301" r:id="rId7"/>
    <p:sldId id="305" r:id="rId8"/>
    <p:sldId id="328" r:id="rId9"/>
    <p:sldId id="324" r:id="rId10"/>
    <p:sldId id="329" r:id="rId11"/>
    <p:sldId id="330" r:id="rId12"/>
    <p:sldId id="315" r:id="rId13"/>
    <p:sldId id="331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118" d="100"/>
          <a:sy n="118" d="100"/>
        </p:scale>
        <p:origin x="27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738282" y="1785927"/>
            <a:ext cx="6048672" cy="6133298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7951" algn="ctr"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hayot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manbai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7951" algn="ctr">
              <a:spcBef>
                <a:spcPts val="227"/>
              </a:spcBef>
            </a:pPr>
            <a:endParaRPr lang="en-US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maylidagi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 marL="37951" algn="ctr"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dars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spcBef>
                <a:spcPts val="227"/>
              </a:spcBef>
            </a:pPr>
            <a:endParaRPr lang="en-US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3" name="Рисунок 12" descr="C:\Users\Admin\Desktop\сув\images (6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64" y="2143116"/>
            <a:ext cx="3357586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85860"/>
            <a:ext cx="11593288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071678"/>
            <a:ext cx="11644394" cy="450059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600" b="1" dirty="0" smtClean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Atrofimizdagi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barcha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narsa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quyosh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oy,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yulduzlar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havo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tog‘lar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tekisliklarning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hammasi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tabiatdir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O‘simliklar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hayvonlar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odamlar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shu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tabiatda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yashaydi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hamda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o‘ziga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kerakli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barcha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narsani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undan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oladi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Shuning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uchun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tabiatni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zararli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narsalardan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asrash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unga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zarar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keltirmaslik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kerak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Tabiatni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asramaslik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yomon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oqibatlarga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olib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keladi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Zavod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fabrika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avtoulovlardan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chiqayotgan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tutun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gazlar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havoni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ifloslantiradi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Havo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buzilsa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odamlarning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nafas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olishi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qiyinlashadi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xil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kasalliklar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ko‘payadi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Daryo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ko‘llarning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suvi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ifloslansa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jonivorlar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zaharlanadi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nobud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bo‘ladi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Atrof-muhitning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ifloslanishi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o‘simliklarga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zarar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keltiradi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ularning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hosildorligi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kamayadi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Shuning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uchun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tabiatni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qo‘riqlash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asrash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bir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insonning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muqaddas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burchidir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 </a:t>
            </a: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1357298"/>
            <a:ext cx="5715040" cy="11430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Isrof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nimaga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96000" y="5643578"/>
            <a:ext cx="5786478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Isrofgarchilikka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qo‘ysak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9522" y="4286256"/>
            <a:ext cx="5786478" cy="10001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Tejamkorlik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tufayli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biz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nimaga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erishamiz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096000" y="2786058"/>
            <a:ext cx="5786478" cy="107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Moddiy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boyliklar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qachon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barakali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Admin\Desktop\анимация китобчалар\FB_IMG_16018756931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81158" y="2786058"/>
            <a:ext cx="2381252" cy="1314443"/>
          </a:xfrm>
          <a:prstGeom prst="rect">
            <a:avLst/>
          </a:prstGeom>
          <a:noFill/>
        </p:spPr>
      </p:pic>
      <p:pic>
        <p:nvPicPr>
          <p:cNvPr id="3075" name="Picture 3" descr="C:\Users\Admin\Desktop\анимация китобчалар\FB_IMG_16018756310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1885" y="1357298"/>
            <a:ext cx="2857520" cy="1204908"/>
          </a:xfrm>
          <a:prstGeom prst="rect">
            <a:avLst/>
          </a:prstGeom>
          <a:noFill/>
        </p:spPr>
      </p:pic>
      <p:pic>
        <p:nvPicPr>
          <p:cNvPr id="3076" name="Picture 4" descr="C:\Users\Admin\Desktop\анимация китобчалар\FB_IMG_160187567909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0446" y="4000505"/>
            <a:ext cx="3486156" cy="1357322"/>
          </a:xfrm>
          <a:prstGeom prst="rect">
            <a:avLst/>
          </a:prstGeom>
          <a:noFill/>
        </p:spPr>
      </p:pic>
      <p:pic>
        <p:nvPicPr>
          <p:cNvPr id="3077" name="Picture 5" descr="C:\Users\Admin\Desktop\анимация китобчалар\FB_IMG_160187568814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95406" y="5500702"/>
            <a:ext cx="2214578" cy="10334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690564" cy="53578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tog‘u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tip-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tiniq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muzdek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atirgul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yaprog‘iga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qo‘ngan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shabnamdek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chiqishi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metindek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niyatiga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suvining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niyati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quchish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o‘ziday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musaffo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sho‘xligiga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sherik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ne-ne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qiyinchiliklarga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shohid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ko‘zlariga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bag‘ishlash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siypalash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Ammo….</a:t>
            </a:r>
          </a:p>
          <a:p>
            <a:pPr algn="just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to‘siqqa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duch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jilg‘a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shalolaga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568332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690564" cy="53578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Bundanda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avaylashdi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miriqib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ichishdi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bog‘lariga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tarashdi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ko‘zalariga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e’zozlashdi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Afsus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uzoqqa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cho‘zilmadi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turfa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yetmadi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qo‘shilmadi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bilolmadi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ustak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tikanaklar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has-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pora-pora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chidadi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Yana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kimlardir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bulg‘andi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ko‘lmakka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bunchalik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befarqligidan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achindi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sarg‘aydi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568332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1357298"/>
            <a:ext cx="11572956" cy="10001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Klaster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uslubidan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foydalanib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doirachalarni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to‘ldiring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452926" y="3857628"/>
            <a:ext cx="3429024" cy="135732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hayot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manbai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381224" y="2500306"/>
            <a:ext cx="285752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80960" y="4000504"/>
            <a:ext cx="285752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238348" y="5500702"/>
            <a:ext cx="2857520" cy="107157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7524760" y="2571744"/>
            <a:ext cx="285752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882082" y="3929066"/>
            <a:ext cx="285752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239008" y="5500702"/>
            <a:ext cx="2857520" cy="9286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8208829">
            <a:off x="4731515" y="3356107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3297490">
            <a:off x="7372961" y="3428434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3331086">
            <a:off x="4547351" y="5074701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8433376">
            <a:off x="7339340" y="5089968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5400000">
            <a:off x="3664481" y="4217445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16200000">
            <a:off x="8093637" y="4146007"/>
            <a:ext cx="428628" cy="56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8084" y="1285860"/>
            <a:ext cx="11690564" cy="53578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52662" y="1357298"/>
            <a:ext cx="6286544" cy="3571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Suvni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qadrlang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2398" y="1785926"/>
            <a:ext cx="5072098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666D7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Jildirab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oqar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ariq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Faqat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qadrin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bilmaymiz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Go</a:t>
            </a:r>
            <a:r>
              <a:rPr lang="en-US" sz="2400" b="1" dirty="0" err="1" smtClean="0">
                <a:solidFill>
                  <a:srgbClr val="002060"/>
                </a:solidFill>
                <a:ea typeface="Calibri" pitchFamily="34" charset="0"/>
                <a:cs typeface="Arial" pitchFamily="34" charset="0"/>
              </a:rPr>
              <a:t>‘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ummonda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baliq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Nazar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pisand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qilmaymiz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2398" y="3429000"/>
            <a:ext cx="5072098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666666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Iflos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qilmang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pok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Avaylab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asrang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duosini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oling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Darkor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bizga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kuni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2398" y="5072074"/>
            <a:ext cx="5072098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666666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Qo‘ldan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kelsa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gar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ariq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Qazib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bering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Duo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qiladi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xalqi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Umri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uchmaydi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yelga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67504" y="1785926"/>
            <a:ext cx="5143536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Avtolaru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ot-ulov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Yuvishni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bas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qilinglar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Jo‘mrakka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qo‘ying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jilov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qadrini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bilinglar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67504" y="3429000"/>
            <a:ext cx="5143536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Necha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xalqlar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zor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Faqat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bizda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bemalol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Oqar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qadrlang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Asrang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also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qilmang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67504" y="5072074"/>
            <a:ext cx="5143536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havo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non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uchovlon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Bo‘lmasa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netar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tirik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jahon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Oqar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qadrlang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568332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Favvoralar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сув\images (1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52926" y="1285860"/>
            <a:ext cx="3429024" cy="2571768"/>
          </a:xfrm>
          <a:prstGeom prst="rect">
            <a:avLst/>
          </a:prstGeom>
          <a:noFill/>
        </p:spPr>
      </p:pic>
      <p:pic>
        <p:nvPicPr>
          <p:cNvPr id="1027" name="Picture 3" descr="C:\Users\Admin\Desktop\сув\Без названия (18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0960" y="1428736"/>
            <a:ext cx="3429024" cy="2428892"/>
          </a:xfrm>
          <a:prstGeom prst="rect">
            <a:avLst/>
          </a:prstGeom>
          <a:noFill/>
        </p:spPr>
      </p:pic>
      <p:pic>
        <p:nvPicPr>
          <p:cNvPr id="1028" name="Picture 4" descr="C:\Users\Admin\Desktop\сув\Без названия (19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16" y="1428736"/>
            <a:ext cx="3429024" cy="2428892"/>
          </a:xfrm>
          <a:prstGeom prst="rect">
            <a:avLst/>
          </a:prstGeom>
          <a:noFill/>
        </p:spPr>
      </p:pic>
      <p:pic>
        <p:nvPicPr>
          <p:cNvPr id="1029" name="Picture 5" descr="C:\Users\Admin\Desktop\сув\Без названия (17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81488" y="4143380"/>
            <a:ext cx="3571900" cy="2400305"/>
          </a:xfrm>
          <a:prstGeom prst="rect">
            <a:avLst/>
          </a:prstGeom>
          <a:noFill/>
        </p:spPr>
      </p:pic>
      <p:pic>
        <p:nvPicPr>
          <p:cNvPr id="1030" name="Picture 6" descr="C:\Users\Admin\Desktop\сув\images (8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16" y="4143380"/>
            <a:ext cx="3548069" cy="2386017"/>
          </a:xfrm>
          <a:prstGeom prst="rect">
            <a:avLst/>
          </a:prstGeom>
          <a:noFill/>
        </p:spPr>
      </p:pic>
      <p:pic>
        <p:nvPicPr>
          <p:cNvPr id="1031" name="Picture 7" descr="C:\Users\Admin\Desktop\сув\images (4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0960" y="4071942"/>
            <a:ext cx="3429024" cy="24574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1497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666D7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Favvoralar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Favvoralar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kunlarida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havodagi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changlarni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tozalab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atrofni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salqinlashtiradi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charchoqni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insonlarga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kayfiyat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bag‘ishlaydi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Qadim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zamonlarda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favvoralar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podshoh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saroylarida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toza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saqlash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qoidalar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belgilangan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Qoidaga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amal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qilmaganlar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qattiq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jazolangan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Keyinchalik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favvoralar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markazlarida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bunyod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san’at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namunalari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barcha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shaharlarda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Toshkentda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birinchi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favvora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1890-yilda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1947-yilda </a:t>
            </a:r>
            <a:r>
              <a:rPr lang="en-US" sz="2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lisher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Navoiy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nomidagi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teatr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maydonida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1953-yilda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Xadra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maydonida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1997-yilda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Temuriylar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tarixi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davlat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muzeyi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hiyobonida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ajoyib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ko‘rinishga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favvoralar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rangli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musiqali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favvoralar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barpo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respublikamizning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barcha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shaharlari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husniga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husn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turibdi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 </a:t>
            </a: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bajarilmasligi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ifodalashda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Agar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bir-birimizni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qo‘llab-quvvatlasak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dushman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7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Agar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maqsadimiz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manzilimizga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7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85860"/>
            <a:ext cx="11593288" cy="5165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9522" y="2143116"/>
            <a:ext cx="11593288" cy="7143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favvoralar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…             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09522" y="3286124"/>
            <a:ext cx="11593288" cy="7143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Favvoralarni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…….    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09522" y="4500570"/>
            <a:ext cx="11593288" cy="7143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favvora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……..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38084" y="5643578"/>
            <a:ext cx="11593288" cy="7143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………             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favvoralar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etilmoqda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00220" y="2253624"/>
            <a:ext cx="4357718" cy="5000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podshoh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saroylarida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310314" y="3396632"/>
            <a:ext cx="3071834" cy="5000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qoidalar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245446" y="4588192"/>
            <a:ext cx="2643206" cy="5000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1890-yilda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738414" y="5715016"/>
            <a:ext cx="4071966" cy="5000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musiqali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rangli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56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85860"/>
            <a:ext cx="11593288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aylantirib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238084" y="3071810"/>
            <a:ext cx="4429156" cy="785818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1023902" y="4429132"/>
            <a:ext cx="4429156" cy="785818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7024694" y="4429132"/>
            <a:ext cx="4429156" cy="785818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4167174" y="5572140"/>
            <a:ext cx="4429156" cy="785818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7453322" y="3000372"/>
            <a:ext cx="4429156" cy="785818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uchrashmoq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Admin\Desktop\анимация китобчалар\FB_IMG_16018756357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10182" y="2428868"/>
            <a:ext cx="1643073" cy="19119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1357298"/>
            <a:ext cx="1157295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ta’tilda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ketsam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522" y="4000504"/>
            <a:ext cx="1157295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Agar men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universitetda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o‘qiyman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9522" y="4929198"/>
            <a:ext cx="1157295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Iloji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biznikiga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9522" y="5857892"/>
            <a:ext cx="1157295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Agar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uchrashmasak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ko‘rishguncha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xayr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9522" y="3071810"/>
            <a:ext cx="1157295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Mehnatdan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boylik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turmush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chiroyli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9522" y="2214554"/>
            <a:ext cx="1157295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daftarimga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ko‘chirib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yozsam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maylimi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8605</TotalTime>
  <Words>557</Words>
  <Application>Microsoft Office PowerPoint</Application>
  <PresentationFormat>Широкоэкранный</PresentationFormat>
  <Paragraphs>102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Khayitov Nodir</cp:lastModifiedBy>
  <cp:revision>825</cp:revision>
  <dcterms:created xsi:type="dcterms:W3CDTF">2020-08-03T09:44:14Z</dcterms:created>
  <dcterms:modified xsi:type="dcterms:W3CDTF">2021-02-16T07:43:29Z</dcterms:modified>
</cp:coreProperties>
</file>