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5" r:id="rId3"/>
    <p:sldId id="318" r:id="rId4"/>
    <p:sldId id="301" r:id="rId5"/>
    <p:sldId id="305" r:id="rId6"/>
    <p:sldId id="319" r:id="rId7"/>
    <p:sldId id="320" r:id="rId8"/>
    <p:sldId id="321" r:id="rId9"/>
    <p:sldId id="323" r:id="rId10"/>
    <p:sldId id="322" r:id="rId11"/>
    <p:sldId id="324" r:id="rId12"/>
    <p:sldId id="315" r:id="rId13"/>
    <p:sldId id="27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3" d="100"/>
          <a:sy n="73" d="100"/>
        </p:scale>
        <p:origin x="-60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738282" y="1785927"/>
            <a:ext cx="6048672" cy="6133298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hayot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manbayi</a:t>
            </a:r>
            <a:r>
              <a:rPr lang="en-US" sz="36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Shart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maylidagi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 </a:t>
            </a:r>
          </a:p>
          <a:p>
            <a:pPr marL="37951" algn="ctr"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spcBef>
                <a:spcPts val="227"/>
              </a:spcBef>
            </a:pPr>
            <a:endParaRPr lang="en-US" sz="32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2" name="Рисунок 11" descr="C:\Users\Admin\Desktop\сув\Без названия (2).jpg"/>
          <p:cNvPicPr/>
          <p:nvPr/>
        </p:nvPicPr>
        <p:blipFill>
          <a:blip r:embed="rId2"/>
          <a:srcRect b="7234"/>
          <a:stretch>
            <a:fillRect/>
          </a:stretch>
        </p:blipFill>
        <p:spPr bwMode="auto">
          <a:xfrm>
            <a:off x="8167702" y="2000240"/>
            <a:ext cx="3214710" cy="264320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8737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3836" y="2571744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aytmoq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3836" y="3929066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tushuntirmoq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3836" y="5429264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o‘rganmoq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38942" y="2571744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ergashmoq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738942" y="3929066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o‘rnak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olmoq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738942" y="5429264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e’lon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qolmoq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0960" y="1285860"/>
            <a:ext cx="11572956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oyimga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haqiqatni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aytsak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143116"/>
            <a:ext cx="11572956" cy="7858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tushuntira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olmasak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ishimiz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qiyinlashadi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3071810"/>
            <a:ext cx="11572956" cy="7858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usulni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o‘rganib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olsak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misol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ishlashda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qiyin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bo‘lmaydi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4000504"/>
            <a:ext cx="11572956" cy="7858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yaxshilarga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ergashsangiz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yaxshi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0960" y="4929198"/>
            <a:ext cx="11572956" cy="7858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A’lochilardan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o‘rnak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olsangiz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bilimli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0960" y="5857892"/>
            <a:ext cx="11572956" cy="7143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Agar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natija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e’lon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shod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690564" cy="535785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52662" y="1357298"/>
            <a:ext cx="6286544" cy="35719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Suvni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qadrlang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2398" y="1785926"/>
            <a:ext cx="5072098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666D7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Jildirab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oqar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ariq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Faqat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qadrin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bilmaymiz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Go</a:t>
            </a:r>
            <a:r>
              <a:rPr lang="en-US" sz="2400" b="1" dirty="0" err="1" smtClean="0">
                <a:solidFill>
                  <a:srgbClr val="002060"/>
                </a:solidFill>
                <a:ea typeface="Calibri" pitchFamily="34" charset="0"/>
                <a:cs typeface="Arial" pitchFamily="34" charset="0"/>
              </a:rPr>
              <a:t>‘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yo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ummonda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baliq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Nazar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pisand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qilmaymiz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2398" y="3429000"/>
            <a:ext cx="5072098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666666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Iflos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qilmang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Avaylab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asrang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duosini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oling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Darkor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bizga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kuni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52398" y="5072074"/>
            <a:ext cx="5072098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solidFill>
                <a:srgbClr val="666666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Qo‘ldan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kelsa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gar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ariq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Qazib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bering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elga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Duo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qiladi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xalqi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Umri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uchmaydi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yelga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67504" y="1785926"/>
            <a:ext cx="5143536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Avtolaru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ot-ulov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Yuvishni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bas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qilinglar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Jo‘mrakka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qo‘ying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jilov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qadrini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bilinglar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67504" y="3429000"/>
            <a:ext cx="5143536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Necha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xalqlar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suvga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zor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Faqat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bizda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bemalol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Oqar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qadrlang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Asrang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aslo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qilmang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67504" y="5072074"/>
            <a:ext cx="5143536" cy="150019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havo</a:t>
            </a:r>
            <a:r>
              <a:rPr lang="en-US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non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uchovlon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Bo‘lmasa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netar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inson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bilan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tirik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jahon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lang="ru-RU" sz="24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Oqar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suvni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qadrlang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en-US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856833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38150" y="1500174"/>
            <a:ext cx="10429948" cy="1512168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qadrlang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1" name="Picture 1" descr="C:\Users\Admin\Desktop\сув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50" y="3632388"/>
            <a:ext cx="3786214" cy="2460907"/>
          </a:xfrm>
          <a:prstGeom prst="rect">
            <a:avLst/>
          </a:prstGeom>
          <a:noFill/>
        </p:spPr>
      </p:pic>
      <p:pic>
        <p:nvPicPr>
          <p:cNvPr id="6" name="Picture 1" descr="C:\Users\Admin\Desktop\сув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4564" y="3632388"/>
            <a:ext cx="3929090" cy="2460907"/>
          </a:xfrm>
          <a:prstGeom prst="rect">
            <a:avLst/>
          </a:prstGeom>
          <a:noFill/>
        </p:spPr>
      </p:pic>
      <p:pic>
        <p:nvPicPr>
          <p:cNvPr id="7" name="Picture 1" descr="C:\Users\Admin\Desktop\сув\images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12216" y="3632388"/>
            <a:ext cx="3786214" cy="246090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1268760"/>
            <a:ext cx="11593288" cy="51716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скругленными противолежащими углами 11"/>
          <p:cNvSpPr/>
          <p:nvPr/>
        </p:nvSpPr>
        <p:spPr>
          <a:xfrm>
            <a:off x="666712" y="2214554"/>
            <a:ext cx="5143536" cy="1357322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yerda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hayot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bor. 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738150" y="4357694"/>
            <a:ext cx="5143536" cy="1357322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yorug‘lik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6453190" y="2214554"/>
            <a:ext cx="5143536" cy="1357322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O‘zing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ichadigan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quduqqa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tupurma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6453190" y="4357694"/>
            <a:ext cx="5143536" cy="1357322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suvchi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zargar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Suvning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zarrasi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jilvasi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dmin\Desktop\сув\Без названия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52926" y="1285860"/>
            <a:ext cx="3500462" cy="2500330"/>
          </a:xfrm>
          <a:prstGeom prst="rect">
            <a:avLst/>
          </a:prstGeom>
          <a:noFill/>
        </p:spPr>
      </p:pic>
      <p:pic>
        <p:nvPicPr>
          <p:cNvPr id="2051" name="Picture 3" descr="C:\Users\Admin\Desktop\сув\Без названия (8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3454" y="1285860"/>
            <a:ext cx="3500462" cy="2500330"/>
          </a:xfrm>
          <a:prstGeom prst="rect">
            <a:avLst/>
          </a:prstGeom>
          <a:noFill/>
        </p:spPr>
      </p:pic>
      <p:pic>
        <p:nvPicPr>
          <p:cNvPr id="2052" name="Picture 4" descr="C:\Users\Admin\Desktop\сув\Без названия (1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0960" y="1285860"/>
            <a:ext cx="3529016" cy="2571768"/>
          </a:xfrm>
          <a:prstGeom prst="rect">
            <a:avLst/>
          </a:prstGeom>
          <a:noFill/>
        </p:spPr>
      </p:pic>
      <p:pic>
        <p:nvPicPr>
          <p:cNvPr id="6" name="Рисунок 5" descr="C:\Users\Admin\Desktop\сув\Без названия (14).jpg"/>
          <p:cNvPicPr/>
          <p:nvPr/>
        </p:nvPicPr>
        <p:blipFill>
          <a:blip r:embed="rId5"/>
          <a:srcRect t="14035"/>
          <a:stretch>
            <a:fillRect/>
          </a:stretch>
        </p:blipFill>
        <p:spPr bwMode="auto">
          <a:xfrm>
            <a:off x="380960" y="4143380"/>
            <a:ext cx="357190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C:\Users\Admin\Desktop\сув\images (3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52926" y="4143380"/>
            <a:ext cx="3500462" cy="2357454"/>
          </a:xfrm>
          <a:prstGeom prst="rect">
            <a:avLst/>
          </a:prstGeom>
          <a:noFill/>
        </p:spPr>
      </p:pic>
      <p:pic>
        <p:nvPicPr>
          <p:cNvPr id="9" name="Рисунок 8" descr="C:\Users\Admin\Desktop\сув\Без названия (2).jpg"/>
          <p:cNvPicPr/>
          <p:nvPr/>
        </p:nvPicPr>
        <p:blipFill>
          <a:blip r:embed="rId7"/>
          <a:srcRect b="11429"/>
          <a:stretch>
            <a:fillRect/>
          </a:stretch>
        </p:blipFill>
        <p:spPr bwMode="auto">
          <a:xfrm>
            <a:off x="8453454" y="4143380"/>
            <a:ext cx="3500462" cy="23978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qo‘llansa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Agar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bo‘lsak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yengolmaydi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7073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667108" y="2428868"/>
            <a:ext cx="4714908" cy="7143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738546" y="3357562"/>
            <a:ext cx="4643470" cy="7143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sarg‘aymoq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38084" y="4572008"/>
            <a:ext cx="4214842" cy="7143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38084" y="5572140"/>
            <a:ext cx="4286280" cy="7143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7453322" y="4572008"/>
            <a:ext cx="4500594" cy="7143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3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ralashtirmoq</a:t>
            </a:r>
            <a:endParaRPr lang="ru-RU" sz="3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667636" y="5572140"/>
            <a:ext cx="4357718" cy="7143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Admin\Desktop\анимация китобчалар\FB_IMG_16018756816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1026" y="2357430"/>
            <a:ext cx="2357454" cy="2071702"/>
          </a:xfrm>
          <a:prstGeom prst="rect">
            <a:avLst/>
          </a:prstGeom>
          <a:noFill/>
        </p:spPr>
      </p:pic>
      <p:pic>
        <p:nvPicPr>
          <p:cNvPr id="3075" name="Picture 3" descr="C:\Users\Admin\Desktop\анимация китобчалар\FB_IMG_160187568814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67768" y="2357430"/>
            <a:ext cx="2233349" cy="2033581"/>
          </a:xfrm>
          <a:prstGeom prst="rect">
            <a:avLst/>
          </a:prstGeom>
          <a:noFill/>
        </p:spPr>
      </p:pic>
      <p:pic>
        <p:nvPicPr>
          <p:cNvPr id="3076" name="Picture 4" descr="C:\Users\Admin\Desktop\анимация китобчалар\FB_IMG_160187569046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67240" y="4500570"/>
            <a:ext cx="2785883" cy="200026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51856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571612"/>
            <a:ext cx="11715832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Ahil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yenga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olmaydi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428868"/>
            <a:ext cx="11715832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Daraxt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sarg‘aysa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084" y="3286124"/>
            <a:ext cx="11715832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daraxt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barglari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to‘kilib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qattiq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4143380"/>
            <a:ext cx="11715832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Osmonda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qushlar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pastlab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yomg‘ir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8084" y="5072074"/>
            <a:ext cx="11715832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Ko‘k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rang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qizil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rangni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aralashtirilsa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binafsha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rang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7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7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8084" y="5929330"/>
            <a:ext cx="11715832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atrof-muhitga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e’tiborli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tabiatni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qolamiz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8803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Vaziyatli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071678"/>
            <a:ext cx="11501518" cy="25003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hayot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demakdir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ariqlarga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chiqindilarni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tashlaymiz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Ko‘pchilik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indamay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shahrimizda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sari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kamayib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ketmoqda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muammoni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4857760"/>
            <a:ext cx="11501518" cy="17049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Ariqlarni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butunlay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Ariqqa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tashlaganlarga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jarima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Ariqdan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baribir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chiqmaydi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2398" y="5500702"/>
            <a:ext cx="10501386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Ariqqa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tashlaganlarga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jarima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solish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8803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Vaziyatli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test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071678"/>
            <a:ext cx="11501518" cy="21431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Ba’zilar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jo‘mrakdan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oqizib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qo‘yadilar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jo‘mrakni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burab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qo‘yishni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unutadilar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yo‘l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tutasiz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4572008"/>
            <a:ext cx="11501518" cy="199074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Jo‘mrakni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ochgan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o‘sha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yopsin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Darrov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jo‘mrakni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yopaman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D. Men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javobgar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emasman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2398" y="5357826"/>
            <a:ext cx="6500858" cy="5000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Darrov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jo‘mrakni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yopaman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8803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960" y="2143116"/>
            <a:ext cx="5143536" cy="7858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endParaRPr lang="en-US" sz="3200" dirty="0" smtClean="0">
              <a:solidFill>
                <a:srgbClr val="3A3A3A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ctr"/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Suvning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ko’rinishi</a:t>
            </a:r>
            <a:r>
              <a:rPr lang="en-US" sz="29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muloyim</a:t>
            </a:r>
            <a:r>
              <a:rPr lang="en-US" sz="2900" b="1" dirty="0" smtClean="0">
                <a:solidFill>
                  <a:srgbClr val="002060"/>
                </a:solidFill>
                <a:latin typeface="Segoe UI" pitchFamily="34" charset="0"/>
                <a:ea typeface="Times New Roman" pitchFamily="18" charset="0"/>
                <a:cs typeface="Segoe UI" pitchFamily="34" charset="0"/>
              </a:rPr>
              <a:t>,</a:t>
            </a:r>
            <a:endParaRPr lang="ru-RU" sz="29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3286124"/>
            <a:ext cx="5143536" cy="7858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qazar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4572008"/>
            <a:ext cx="5143536" cy="7858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Yiroqdagi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0960" y="5715016"/>
            <a:ext cx="5143536" cy="7858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ichganda</a:t>
            </a:r>
            <a:r>
              <a:rPr lang="en-US" sz="3200" dirty="0" smtClean="0"/>
              <a:t>, </a:t>
            </a:r>
            <a:endParaRPr lang="en-US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667504" y="2143116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bag’ri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 tosh.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38942" y="3286124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ichar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38942" y="4572008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 smtClean="0"/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chanqoqlik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qonmas</a:t>
            </a:r>
            <a:r>
              <a:rPr lang="en-US" sz="3200" dirty="0" smtClean="0"/>
              <a:t>.</a:t>
            </a:r>
          </a:p>
          <a:p>
            <a:pPr algn="ctr"/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38942" y="5715016"/>
            <a:ext cx="5143536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ariq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qaziganni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unutma</a:t>
            </a:r>
            <a:r>
              <a:rPr lang="en-US" sz="3200" dirty="0" smtClean="0"/>
              <a:t>.</a:t>
            </a:r>
            <a:endParaRPr lang="ru-RU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5810248" y="2214554"/>
            <a:ext cx="785818" cy="7143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738810" y="3357562"/>
            <a:ext cx="785818" cy="7143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5738810" y="4500570"/>
            <a:ext cx="785818" cy="7143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5738810" y="5715016"/>
            <a:ext cx="785818" cy="71438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0"/>
            <a:ext cx="1847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8528</TotalTime>
  <Words>541</Words>
  <Application>Microsoft Office PowerPoint</Application>
  <PresentationFormat>Произвольный</PresentationFormat>
  <Paragraphs>111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816</cp:revision>
  <dcterms:created xsi:type="dcterms:W3CDTF">2020-08-03T09:44:14Z</dcterms:created>
  <dcterms:modified xsi:type="dcterms:W3CDTF">2021-02-16T09:30:43Z</dcterms:modified>
</cp:coreProperties>
</file>