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85" r:id="rId3"/>
    <p:sldId id="318" r:id="rId4"/>
    <p:sldId id="301" r:id="rId5"/>
    <p:sldId id="305" r:id="rId6"/>
    <p:sldId id="319" r:id="rId7"/>
    <p:sldId id="320" r:id="rId8"/>
    <p:sldId id="321" r:id="rId9"/>
    <p:sldId id="323" r:id="rId10"/>
    <p:sldId id="322" r:id="rId11"/>
    <p:sldId id="324" r:id="rId12"/>
    <p:sldId id="315" r:id="rId13"/>
    <p:sldId id="273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99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588" autoAdjust="0"/>
    <p:restoredTop sz="94061" autoAdjust="0"/>
  </p:normalViewPr>
  <p:slideViewPr>
    <p:cSldViewPr>
      <p:cViewPr varScale="1">
        <p:scale>
          <a:sx n="73" d="100"/>
          <a:sy n="73" d="100"/>
        </p:scale>
        <p:origin x="-600" y="-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68A049-BF93-48CC-9288-D749A5500F19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18373A-9E77-4DCE-B2D6-4C46B44086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936872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1"/>
            <a:ext cx="103632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1" y="3840480"/>
            <a:ext cx="85344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85402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3" y="2289992"/>
            <a:ext cx="10435757" cy="292709"/>
          </a:xfrm>
        </p:spPr>
        <p:txBody>
          <a:bodyPr lIns="0" tIns="0" rIns="0" bIns="0"/>
          <a:lstStyle>
            <a:lvl1pPr>
              <a:defRPr sz="1902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52680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59631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123133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45033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853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4" y="150406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853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3" y="2289991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1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85764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662">
        <a:defRPr>
          <a:latin typeface="+mn-lt"/>
          <a:ea typeface="+mn-ea"/>
          <a:cs typeface="+mn-cs"/>
        </a:defRPr>
      </a:lvl2pPr>
      <a:lvl3pPr marL="1449324">
        <a:defRPr>
          <a:latin typeface="+mn-lt"/>
          <a:ea typeface="+mn-ea"/>
          <a:cs typeface="+mn-cs"/>
        </a:defRPr>
      </a:lvl3pPr>
      <a:lvl4pPr marL="2173986">
        <a:defRPr>
          <a:latin typeface="+mn-lt"/>
          <a:ea typeface="+mn-ea"/>
          <a:cs typeface="+mn-cs"/>
        </a:defRPr>
      </a:lvl4pPr>
      <a:lvl5pPr marL="2898648">
        <a:defRPr>
          <a:latin typeface="+mn-lt"/>
          <a:ea typeface="+mn-ea"/>
          <a:cs typeface="+mn-cs"/>
        </a:defRPr>
      </a:lvl5pPr>
      <a:lvl6pPr marL="3623310">
        <a:defRPr>
          <a:latin typeface="+mn-lt"/>
          <a:ea typeface="+mn-ea"/>
          <a:cs typeface="+mn-cs"/>
        </a:defRPr>
      </a:lvl6pPr>
      <a:lvl7pPr marL="4347972">
        <a:defRPr>
          <a:latin typeface="+mn-lt"/>
          <a:ea typeface="+mn-ea"/>
          <a:cs typeface="+mn-cs"/>
        </a:defRPr>
      </a:lvl7pPr>
      <a:lvl8pPr marL="5072634">
        <a:defRPr>
          <a:latin typeface="+mn-lt"/>
          <a:ea typeface="+mn-ea"/>
          <a:cs typeface="+mn-cs"/>
        </a:defRPr>
      </a:lvl8pPr>
      <a:lvl9pPr marL="579729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662">
        <a:defRPr>
          <a:latin typeface="+mn-lt"/>
          <a:ea typeface="+mn-ea"/>
          <a:cs typeface="+mn-cs"/>
        </a:defRPr>
      </a:lvl2pPr>
      <a:lvl3pPr marL="1449324">
        <a:defRPr>
          <a:latin typeface="+mn-lt"/>
          <a:ea typeface="+mn-ea"/>
          <a:cs typeface="+mn-cs"/>
        </a:defRPr>
      </a:lvl3pPr>
      <a:lvl4pPr marL="2173986">
        <a:defRPr>
          <a:latin typeface="+mn-lt"/>
          <a:ea typeface="+mn-ea"/>
          <a:cs typeface="+mn-cs"/>
        </a:defRPr>
      </a:lvl4pPr>
      <a:lvl5pPr marL="2898648">
        <a:defRPr>
          <a:latin typeface="+mn-lt"/>
          <a:ea typeface="+mn-ea"/>
          <a:cs typeface="+mn-cs"/>
        </a:defRPr>
      </a:lvl5pPr>
      <a:lvl6pPr marL="3623310">
        <a:defRPr>
          <a:latin typeface="+mn-lt"/>
          <a:ea typeface="+mn-ea"/>
          <a:cs typeface="+mn-cs"/>
        </a:defRPr>
      </a:lvl6pPr>
      <a:lvl7pPr marL="4347972">
        <a:defRPr>
          <a:latin typeface="+mn-lt"/>
          <a:ea typeface="+mn-ea"/>
          <a:cs typeface="+mn-cs"/>
        </a:defRPr>
      </a:lvl7pPr>
      <a:lvl8pPr marL="5072634">
        <a:defRPr>
          <a:latin typeface="+mn-lt"/>
          <a:ea typeface="+mn-ea"/>
          <a:cs typeface="+mn-cs"/>
        </a:defRPr>
      </a:lvl8pPr>
      <a:lvl9pPr marL="579729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839416" y="260648"/>
            <a:ext cx="9612560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800" dirty="0" err="1"/>
              <a:t>O‘zbek</a:t>
            </a:r>
            <a:r>
              <a:rPr lang="en-US" sz="4800" dirty="0"/>
              <a:t> </a:t>
            </a:r>
            <a:r>
              <a:rPr lang="en-US" sz="4800" dirty="0" err="1" smtClean="0"/>
              <a:t>tili</a:t>
            </a:r>
            <a:endParaRPr lang="ru-RU" sz="4800" dirty="0"/>
          </a:p>
        </p:txBody>
      </p:sp>
      <p:sp>
        <p:nvSpPr>
          <p:cNvPr id="4" name="object 4"/>
          <p:cNvSpPr txBox="1"/>
          <p:nvPr/>
        </p:nvSpPr>
        <p:spPr>
          <a:xfrm>
            <a:off x="1738282" y="1785927"/>
            <a:ext cx="6048672" cy="6133298"/>
          </a:xfrm>
          <a:prstGeom prst="rect">
            <a:avLst/>
          </a:prstGeom>
        </p:spPr>
        <p:txBody>
          <a:bodyPr vert="horz" wrap="square" lIns="0" tIns="28782" rIns="0" bIns="0" rtlCol="0">
            <a:spAutoFit/>
          </a:bodyPr>
          <a:lstStyle/>
          <a:p>
            <a:pPr marL="37951" algn="ctr">
              <a:spcBef>
                <a:spcPts val="227"/>
              </a:spcBef>
            </a:pPr>
            <a:r>
              <a:rPr sz="4000" b="1" dirty="0" err="1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40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40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37951" algn="ctr">
              <a:spcBef>
                <a:spcPts val="227"/>
              </a:spcBef>
            </a:pPr>
            <a:r>
              <a:rPr lang="en-US" sz="36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Suv</a:t>
            </a:r>
            <a:r>
              <a:rPr lang="en-US" sz="36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36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hayot</a:t>
            </a:r>
            <a:r>
              <a:rPr lang="en-US" sz="36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manbayi</a:t>
            </a:r>
            <a:r>
              <a:rPr lang="en-US" sz="36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36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spcBef>
                <a:spcPts val="227"/>
              </a:spcBef>
            </a:pPr>
            <a:endParaRPr lang="en-US" sz="32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spcBef>
                <a:spcPts val="227"/>
              </a:spcBef>
            </a:pPr>
            <a:r>
              <a:rPr lang="en-US" sz="32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32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Shart</a:t>
            </a:r>
            <a:r>
              <a:rPr lang="en-US" sz="32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maylidagi</a:t>
            </a:r>
            <a:r>
              <a:rPr lang="en-US" sz="32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fe’llar</a:t>
            </a:r>
            <a:r>
              <a:rPr lang="en-US" sz="32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2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ularning</a:t>
            </a:r>
            <a:r>
              <a:rPr lang="en-US" sz="32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qo‘llanishi</a:t>
            </a:r>
            <a:r>
              <a:rPr lang="en-US" sz="32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) </a:t>
            </a:r>
          </a:p>
          <a:p>
            <a:pPr marL="37951" algn="ctr">
              <a:spcBef>
                <a:spcPts val="227"/>
              </a:spcBef>
            </a:pPr>
            <a:r>
              <a:rPr lang="en-US" sz="32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32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32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sz="32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dars</a:t>
            </a:r>
            <a:r>
              <a:rPr lang="en-US" sz="32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marL="37951" algn="ctr">
              <a:spcBef>
                <a:spcPts val="227"/>
              </a:spcBef>
            </a:pPr>
            <a:endParaRPr lang="en-US" sz="32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lnSpc>
                <a:spcPct val="150000"/>
              </a:lnSpc>
              <a:spcBef>
                <a:spcPts val="227"/>
              </a:spcBef>
            </a:pPr>
            <a:endParaRPr lang="en-US" sz="44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lnSpc>
                <a:spcPct val="150000"/>
              </a:lnSpc>
              <a:spcBef>
                <a:spcPts val="227"/>
              </a:spcBef>
            </a:pPr>
            <a:endParaRPr lang="en-US" sz="32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endParaRPr lang="en-US" sz="28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055440" y="2708920"/>
            <a:ext cx="504056" cy="2074362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grpSp>
        <p:nvGrpSpPr>
          <p:cNvPr id="8" name="object 27"/>
          <p:cNvGrpSpPr/>
          <p:nvPr/>
        </p:nvGrpSpPr>
        <p:grpSpPr>
          <a:xfrm>
            <a:off x="10560496" y="116632"/>
            <a:ext cx="1224136" cy="936104"/>
            <a:chOff x="4686759" y="212868"/>
            <a:chExt cx="634365" cy="634365"/>
          </a:xfrm>
        </p:grpSpPr>
        <p:sp>
          <p:nvSpPr>
            <p:cNvPr id="9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30"/>
          <p:cNvSpPr txBox="1"/>
          <p:nvPr/>
        </p:nvSpPr>
        <p:spPr>
          <a:xfrm>
            <a:off x="10632504" y="332656"/>
            <a:ext cx="1080120" cy="44691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800" b="1" spc="10" dirty="0" smtClean="0">
                <a:solidFill>
                  <a:srgbClr val="FFFFFF"/>
                </a:solidFill>
                <a:latin typeface="Arial"/>
                <a:cs typeface="Arial"/>
              </a:rPr>
              <a:t>7</a:t>
            </a:r>
            <a:r>
              <a:rPr lang="en-US" sz="2800" b="1" spc="10" dirty="0" smtClean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lang="en-US" sz="2800" b="1" spc="10" dirty="0" err="1" smtClean="0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sz="2800" dirty="0">
              <a:latin typeface="Arial"/>
              <a:cs typeface="Arial"/>
            </a:endParaRPr>
          </a:p>
        </p:txBody>
      </p:sp>
      <p:pic>
        <p:nvPicPr>
          <p:cNvPr id="12" name="Рисунок 11" descr="C:\Users\Admin\Desktop\сув\Без названия (2).jpg"/>
          <p:cNvPicPr/>
          <p:nvPr/>
        </p:nvPicPr>
        <p:blipFill>
          <a:blip r:embed="rId2"/>
          <a:srcRect b="7234"/>
          <a:stretch>
            <a:fillRect/>
          </a:stretch>
        </p:blipFill>
        <p:spPr bwMode="auto">
          <a:xfrm>
            <a:off x="8167702" y="2000240"/>
            <a:ext cx="3214710" cy="264320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 advClick="0">
        <p:dissolve/>
      </p:transition>
    </mc:Choice>
    <mc:Fallback>
      <p:transition spd="slow" advClick="0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5-mashq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1340768"/>
            <a:ext cx="11593288" cy="87378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shart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maylida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tuslab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bo‘lmoq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gap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23836" y="2571744"/>
            <a:ext cx="5143536" cy="7858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aytmoq</a:t>
            </a:r>
            <a:endParaRPr lang="ru-RU" sz="4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23836" y="3929066"/>
            <a:ext cx="5143536" cy="7858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tushuntirmoq</a:t>
            </a:r>
            <a:endParaRPr lang="ru-RU" sz="4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23836" y="5429264"/>
            <a:ext cx="5143536" cy="7858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o‘rganmoq</a:t>
            </a:r>
            <a:endParaRPr lang="ru-RU" sz="4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738942" y="2571744"/>
            <a:ext cx="5143536" cy="7858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ergashmoq</a:t>
            </a:r>
            <a:endParaRPr lang="ru-RU" sz="4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738942" y="3929066"/>
            <a:ext cx="5143536" cy="7858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o‘rnak</a:t>
            </a:r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olmoq</a:t>
            </a:r>
            <a:endParaRPr lang="ru-RU" sz="4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738942" y="5429264"/>
            <a:ext cx="5143536" cy="7858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e’lon</a:t>
            </a:r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qolmoq</a:t>
            </a:r>
            <a:endParaRPr lang="ru-RU" sz="4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9" grpId="0" animBg="1"/>
      <p:bldP spid="10" grpId="0" animBg="1"/>
      <p:bldP spid="11" grpId="0" animBg="1"/>
      <p:bldP spid="17" grpId="0" animBg="1"/>
      <p:bldP spid="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80960" y="1285860"/>
            <a:ext cx="11572956" cy="71438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Agar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oyimga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haqiqatni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aytsak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xursand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bo‘ladilar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80960" y="2143116"/>
            <a:ext cx="11572956" cy="78581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Agar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vazifani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tushuntira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olmasak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ishimiz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qiyinlashadi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80960" y="3071810"/>
            <a:ext cx="11572956" cy="78581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usulni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o‘rganib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olsak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misol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ishlashda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qiyin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bo‘lmaydi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0960" y="4000504"/>
            <a:ext cx="11572956" cy="78581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Agar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yaxshilarga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ergashsangiz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yaxshi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inson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bo‘lasiz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80960" y="4929198"/>
            <a:ext cx="11572956" cy="78581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A’lochilardan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o‘rnak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olsangiz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siz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bilimli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bo‘lasiz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80960" y="5857892"/>
            <a:ext cx="11572956" cy="71438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Agar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natija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e’lon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qilinsa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hamma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shod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bo‘ladi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8084" y="1285860"/>
            <a:ext cx="11690564" cy="535785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52662" y="1357298"/>
            <a:ext cx="6286544" cy="35719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Suvni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qadrlang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2398" y="1785926"/>
            <a:ext cx="5072098" cy="150019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n-US" sz="2400" dirty="0" smtClean="0">
              <a:solidFill>
                <a:srgbClr val="666D7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Jildirab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oqar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ariq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,</a:t>
            </a:r>
            <a:endPara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Faqat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qadrin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bilmaymiz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.</a:t>
            </a:r>
            <a:endPara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Go</a:t>
            </a:r>
            <a:r>
              <a:rPr lang="en-US" sz="2400" b="1" dirty="0" err="1" smtClean="0">
                <a:solidFill>
                  <a:srgbClr val="002060"/>
                </a:solidFill>
                <a:ea typeface="Calibri" pitchFamily="34" charset="0"/>
                <a:cs typeface="Arial" pitchFamily="34" charset="0"/>
              </a:rPr>
              <a:t>‘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yo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ummonda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baliq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, </a:t>
            </a:r>
            <a:endPara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Nazar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pisand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qilmaymiz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.</a:t>
            </a:r>
            <a:endParaRPr lang="en-US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2398" y="3429000"/>
            <a:ext cx="5072098" cy="150019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n-US" sz="2400" dirty="0" smtClean="0">
              <a:solidFill>
                <a:srgbClr val="666666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Iflos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qilmang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pok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suvni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</a:t>
            </a:r>
            <a:endParaRPr lang="ru-RU" sz="2400" b="1" dirty="0" smtClean="0">
              <a:solidFill>
                <a:srgbClr val="00206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Avaylab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asrang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uni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lang="ru-RU" sz="2400" b="1" dirty="0" smtClean="0">
              <a:solidFill>
                <a:srgbClr val="00206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El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duosini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oling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</a:t>
            </a:r>
            <a:endParaRPr lang="ru-RU" sz="2400" b="1" dirty="0" smtClean="0">
              <a:solidFill>
                <a:srgbClr val="00206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Darkor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bizga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har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kuni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lang="en-US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2398" y="5072074"/>
            <a:ext cx="5072098" cy="150019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n-US" sz="2400" dirty="0" smtClean="0">
              <a:solidFill>
                <a:srgbClr val="666666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Qo‘ldan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kelsa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gar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ariq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</a:t>
            </a:r>
            <a:endParaRPr lang="ru-RU" sz="2400" b="1" dirty="0" smtClean="0">
              <a:solidFill>
                <a:srgbClr val="00206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Qazib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suv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bering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elga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lang="ru-RU" sz="2400" b="1" dirty="0" smtClean="0">
              <a:solidFill>
                <a:srgbClr val="00206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Duo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qiladi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xalqi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endParaRPr lang="ru-RU" sz="2400" b="1" dirty="0" smtClean="0">
              <a:solidFill>
                <a:srgbClr val="00206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Umri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uchmaydi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yelga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lang="en-US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667504" y="1785926"/>
            <a:ext cx="5143536" cy="150019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n-US" sz="2400" b="1" dirty="0" smtClean="0">
              <a:solidFill>
                <a:srgbClr val="00206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Avtolaru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ot-ulov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</a:t>
            </a:r>
            <a:endParaRPr lang="ru-RU" sz="2400" b="1" dirty="0" smtClean="0">
              <a:solidFill>
                <a:srgbClr val="00206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Yuvishni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bas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qilinglar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lang="ru-RU" sz="2400" b="1" dirty="0" smtClean="0">
              <a:solidFill>
                <a:srgbClr val="00206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Jo‘mrakka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qo‘ying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jilov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</a:t>
            </a:r>
            <a:endParaRPr lang="ru-RU" sz="2400" b="1" dirty="0" smtClean="0">
              <a:solidFill>
                <a:srgbClr val="00206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Suv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qadrini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bilinglar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lang="en-US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667504" y="3429000"/>
            <a:ext cx="5143536" cy="150019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n-US" sz="2400" b="1" dirty="0" smtClean="0">
              <a:solidFill>
                <a:srgbClr val="00206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Necha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xalqlar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suvga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zor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</a:t>
            </a:r>
            <a:endParaRPr lang="ru-RU" sz="2400" b="1" dirty="0" smtClean="0">
              <a:solidFill>
                <a:srgbClr val="00206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Faqat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bizda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bemalol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lang="ru-RU" sz="2400" b="1" dirty="0" smtClean="0">
              <a:solidFill>
                <a:srgbClr val="00206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Oqar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suvni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qadrlang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</a:t>
            </a:r>
            <a:endParaRPr lang="ru-RU" sz="2400" b="1" dirty="0" smtClean="0">
              <a:solidFill>
                <a:srgbClr val="00206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Asrang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aslo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qilmang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xor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lang="en-US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667504" y="5072074"/>
            <a:ext cx="5143536" cy="150019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n-US" sz="2400" b="1" dirty="0" smtClean="0">
              <a:solidFill>
                <a:srgbClr val="00206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Suv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havo</a:t>
            </a:r>
            <a:r>
              <a:rPr lang="en-US" sz="2400" b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non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uchovlon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</a:t>
            </a:r>
            <a:endParaRPr lang="ru-RU" sz="2400" b="1" dirty="0" smtClean="0">
              <a:solidFill>
                <a:srgbClr val="00206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Bo‘lmasa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netar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inson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lang="ru-RU" sz="2400" b="1" dirty="0" smtClean="0">
              <a:solidFill>
                <a:srgbClr val="00206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Suv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bilan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tirik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jahon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</a:t>
            </a:r>
            <a:endParaRPr lang="ru-RU" sz="2400" b="1" dirty="0" smtClean="0">
              <a:solidFill>
                <a:srgbClr val="00206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Oqar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suvni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qadrlang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lang="en-US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8568332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8" grpId="0" animBg="1"/>
      <p:bldP spid="9" grpId="0" animBg="1"/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9376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738150" y="1500174"/>
            <a:ext cx="10429948" cy="1512168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Suvni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qadrlang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she’rini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1" name="Picture 1" descr="C:\Users\Admin\Desktop\сув\images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50" y="3632388"/>
            <a:ext cx="3786214" cy="2460907"/>
          </a:xfrm>
          <a:prstGeom prst="rect">
            <a:avLst/>
          </a:prstGeom>
          <a:noFill/>
        </p:spPr>
      </p:pic>
      <p:pic>
        <p:nvPicPr>
          <p:cNvPr id="6" name="Picture 1" descr="C:\Users\Admin\Desktop\сув\images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54564" y="3632388"/>
            <a:ext cx="3929090" cy="2460907"/>
          </a:xfrm>
          <a:prstGeom prst="rect">
            <a:avLst/>
          </a:prstGeom>
          <a:noFill/>
        </p:spPr>
      </p:pic>
      <p:pic>
        <p:nvPicPr>
          <p:cNvPr id="7" name="Picture 1" descr="C:\Users\Admin\Desktop\сув\images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12216" y="3632388"/>
            <a:ext cx="3786214" cy="246090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692831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35360" y="1268760"/>
            <a:ext cx="11593288" cy="51716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maqollar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с двумя скругленными противолежащими углами 11"/>
          <p:cNvSpPr/>
          <p:nvPr/>
        </p:nvSpPr>
        <p:spPr>
          <a:xfrm>
            <a:off x="666712" y="2214554"/>
            <a:ext cx="5143536" cy="1357322"/>
          </a:xfrm>
          <a:prstGeom prst="round2Diag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Suv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bor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yerda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hayot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bor. </a:t>
            </a:r>
            <a:endParaRPr lang="ru-RU" sz="36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с двумя скругленными противолежащими углами 12"/>
          <p:cNvSpPr/>
          <p:nvPr/>
        </p:nvSpPr>
        <p:spPr>
          <a:xfrm>
            <a:off x="738150" y="4357694"/>
            <a:ext cx="5143536" cy="1357322"/>
          </a:xfrm>
          <a:prstGeom prst="round2Diag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Suv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yorug‘lik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6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с двумя скругленными противолежащими углами 13"/>
          <p:cNvSpPr/>
          <p:nvPr/>
        </p:nvSpPr>
        <p:spPr>
          <a:xfrm>
            <a:off x="6453190" y="2214554"/>
            <a:ext cx="5143536" cy="1357322"/>
          </a:xfrm>
          <a:prstGeom prst="round2Diag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O‘zing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suv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ichadigan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quduqqa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tupurma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6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с двумя скругленными противолежащими углами 14"/>
          <p:cNvSpPr/>
          <p:nvPr/>
        </p:nvSpPr>
        <p:spPr>
          <a:xfrm>
            <a:off x="6453190" y="4357694"/>
            <a:ext cx="5143536" cy="1357322"/>
          </a:xfrm>
          <a:prstGeom prst="round2Diag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Suv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zar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suvchi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zargar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6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14701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Suvning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zarrasi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jilvasi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C:\Users\Admin\Desktop\сув\Без названия (4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52926" y="1285860"/>
            <a:ext cx="3500462" cy="2500330"/>
          </a:xfrm>
          <a:prstGeom prst="rect">
            <a:avLst/>
          </a:prstGeom>
          <a:noFill/>
        </p:spPr>
      </p:pic>
      <p:pic>
        <p:nvPicPr>
          <p:cNvPr id="2051" name="Picture 3" descr="C:\Users\Admin\Desktop\сув\Без названия (8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453454" y="1285860"/>
            <a:ext cx="3500462" cy="2500330"/>
          </a:xfrm>
          <a:prstGeom prst="rect">
            <a:avLst/>
          </a:prstGeom>
          <a:noFill/>
        </p:spPr>
      </p:pic>
      <p:pic>
        <p:nvPicPr>
          <p:cNvPr id="2052" name="Picture 4" descr="C:\Users\Admin\Desktop\сув\Без названия (12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0960" y="1285860"/>
            <a:ext cx="3529016" cy="2571768"/>
          </a:xfrm>
          <a:prstGeom prst="rect">
            <a:avLst/>
          </a:prstGeom>
          <a:noFill/>
        </p:spPr>
      </p:pic>
      <p:pic>
        <p:nvPicPr>
          <p:cNvPr id="6" name="Рисунок 5" descr="C:\Users\Admin\Desktop\сув\Без названия (14).jpg"/>
          <p:cNvPicPr/>
          <p:nvPr/>
        </p:nvPicPr>
        <p:blipFill>
          <a:blip r:embed="rId5"/>
          <a:srcRect t="14035"/>
          <a:stretch>
            <a:fillRect/>
          </a:stretch>
        </p:blipFill>
        <p:spPr bwMode="auto">
          <a:xfrm>
            <a:off x="380960" y="4143380"/>
            <a:ext cx="3571900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 descr="C:\Users\Admin\Desktop\сув\images (3)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452926" y="4143380"/>
            <a:ext cx="3500462" cy="2357454"/>
          </a:xfrm>
          <a:prstGeom prst="rect">
            <a:avLst/>
          </a:prstGeom>
          <a:noFill/>
        </p:spPr>
      </p:pic>
      <p:pic>
        <p:nvPicPr>
          <p:cNvPr id="9" name="Рисунок 8" descr="C:\Users\Admin\Desktop\сув\Без названия (2).jpg"/>
          <p:cNvPicPr/>
          <p:nvPr/>
        </p:nvPicPr>
        <p:blipFill>
          <a:blip r:embed="rId7"/>
          <a:srcRect b="11429"/>
          <a:stretch>
            <a:fillRect/>
          </a:stretch>
        </p:blipFill>
        <p:spPr bwMode="auto">
          <a:xfrm>
            <a:off x="8453454" y="4143380"/>
            <a:ext cx="3500462" cy="239782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532859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shart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mayli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qo‘shimchasi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qo‘llansa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shart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kuchayadi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>
              <a:lnSpc>
                <a:spcPct val="150000"/>
              </a:lnSpc>
            </a:pPr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Agar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ahil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bo‘lsak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bizni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yengolmaydi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70739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4-mashq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1340768"/>
            <a:ext cx="11593288" cy="8640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shart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maylida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3667108" y="2428868"/>
            <a:ext cx="4714908" cy="71438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bo‘lmoq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3738546" y="3357562"/>
            <a:ext cx="4643470" cy="71438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sarg‘aymoq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238084" y="4572008"/>
            <a:ext cx="4214842" cy="71438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ketmoq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238084" y="5572140"/>
            <a:ext cx="4286280" cy="71438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uchmoq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7453322" y="4572008"/>
            <a:ext cx="4500594" cy="71438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en-US" sz="3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ralashtirmoq</a:t>
            </a:r>
            <a:endParaRPr lang="ru-RU" sz="3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7667636" y="5572140"/>
            <a:ext cx="4357718" cy="71438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bo‘lmoq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C:\Users\Admin\Desktop\анимация китобчалар\FB_IMG_160187568165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81026" y="2357430"/>
            <a:ext cx="2357454" cy="2071702"/>
          </a:xfrm>
          <a:prstGeom prst="rect">
            <a:avLst/>
          </a:prstGeom>
          <a:noFill/>
        </p:spPr>
      </p:pic>
      <p:pic>
        <p:nvPicPr>
          <p:cNvPr id="3075" name="Picture 3" descr="C:\Users\Admin\Desktop\анимация китобчалар\FB_IMG_160187568814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667768" y="2357430"/>
            <a:ext cx="2233349" cy="2033581"/>
          </a:xfrm>
          <a:prstGeom prst="rect">
            <a:avLst/>
          </a:prstGeom>
          <a:noFill/>
        </p:spPr>
      </p:pic>
      <p:pic>
        <p:nvPicPr>
          <p:cNvPr id="3076" name="Picture 4" descr="C:\Users\Admin\Desktop\анимация китобчалар\FB_IMG_160187569046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67240" y="4500570"/>
            <a:ext cx="2785883" cy="20002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518568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1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8084" y="1571612"/>
            <a:ext cx="11715832" cy="57150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Ahil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bo‘lsak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hech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kim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bizni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yenga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olmaydi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8084" y="2428868"/>
            <a:ext cx="11715832" cy="57150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Daraxt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bargi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yoz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faslida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sarg‘aysa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kuz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erta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keladi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8084" y="3286124"/>
            <a:ext cx="11715832" cy="57150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Kuzda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daraxt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barglari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birdan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to‘kilib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ketsa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qish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qattiq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keladi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8084" y="4143380"/>
            <a:ext cx="11715832" cy="57150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Osmonda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qushlar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pastlab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uchsa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yomg‘ir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yog‘adi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38084" y="5072074"/>
            <a:ext cx="11715832" cy="57150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7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Ko‘k</a:t>
            </a:r>
            <a:r>
              <a:rPr lang="en-US" sz="27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rang </a:t>
            </a:r>
            <a:r>
              <a:rPr lang="en-US" sz="27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27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qizil</a:t>
            </a:r>
            <a:r>
              <a:rPr lang="en-US" sz="27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rangni</a:t>
            </a:r>
            <a:r>
              <a:rPr lang="en-US" sz="27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aralashtirilsa</a:t>
            </a:r>
            <a:r>
              <a:rPr lang="en-US" sz="27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7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binafsha</a:t>
            </a:r>
            <a:r>
              <a:rPr lang="en-US" sz="27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rang </a:t>
            </a:r>
            <a:r>
              <a:rPr lang="en-US" sz="27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hosil</a:t>
            </a:r>
            <a:r>
              <a:rPr lang="en-US" sz="27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bo‘ladi</a:t>
            </a:r>
            <a:r>
              <a:rPr lang="en-US" sz="27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7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38084" y="5929330"/>
            <a:ext cx="11715832" cy="57150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Barchamiz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atrof-muhitga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e’tiborli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bo‘lsak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tabiatni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asrab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qolamiz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3-topshiriq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1340768"/>
            <a:ext cx="11593288" cy="58803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Vaziyatli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test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80960" y="2071678"/>
            <a:ext cx="11501518" cy="250033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Suv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hayot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demakdir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Biroq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ariqlarga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turli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chiqindilarni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tashlaymiz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Ko‘pchilik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buni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ko‘rib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turib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indamay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nari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ketadi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Shuning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bo‘lsa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kerak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shahrimizda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ariq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suvlari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borgan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sari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kamayib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ketmoqda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Bu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muammoni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qanday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hal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qilish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mumkin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 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80960" y="4857760"/>
            <a:ext cx="11501518" cy="170498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A.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Ariqlarni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butunlay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ko‘mib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tashlash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kerak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B.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Ariqqa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chiqindi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tashlaganlarga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jarima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solish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kerak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D.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Ariqdan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baribir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suv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chiqmaydi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2398" y="5500702"/>
            <a:ext cx="10501386" cy="50006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B.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Ariqqa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chiqindi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tashlaganlarga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jarima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solish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kerak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3-topshiriq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1340768"/>
            <a:ext cx="11593288" cy="58803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Vaziyatli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test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topshiriqlarini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80960" y="2071678"/>
            <a:ext cx="11501518" cy="214314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Ba’zilar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jo‘mrakdan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suv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oqizib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qo‘yadilar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yoki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jo‘mrakni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burab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qo‘yishni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unutadilar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Shunda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siz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qanday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yo‘l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tutasiz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 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80960" y="4572008"/>
            <a:ext cx="11501518" cy="199074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A.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Jo‘mrakni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kim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ochgan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bo‘lsa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o‘sha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yopsin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B.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Darrov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jo‘mrakni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yopaman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D. Men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javobgar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emasman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2398" y="5357826"/>
            <a:ext cx="6500858" cy="50006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B.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Darrov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jo‘mrakni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yopaman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4-topshiriq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1340768"/>
            <a:ext cx="11593288" cy="58803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haqidagi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maqollarni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ettiring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80960" y="2143116"/>
            <a:ext cx="5143536" cy="78581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endParaRPr lang="en-US" sz="3200" dirty="0" smtClean="0">
              <a:solidFill>
                <a:srgbClr val="3A3A3A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/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Suvning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ko’rinishi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muloyim</a:t>
            </a:r>
            <a:r>
              <a:rPr lang="en-US" sz="2900" b="1" dirty="0" smtClean="0">
                <a:solidFill>
                  <a:srgbClr val="002060"/>
                </a:solidFill>
                <a:latin typeface="Segoe UI" pitchFamily="34" charset="0"/>
                <a:ea typeface="Times New Roman" pitchFamily="18" charset="0"/>
                <a:cs typeface="Segoe UI" pitchFamily="34" charset="0"/>
              </a:rPr>
              <a:t>,</a:t>
            </a:r>
            <a:endParaRPr lang="ru-RU" sz="29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80960" y="3286124"/>
            <a:ext cx="5143536" cy="78581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kishi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ariq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qazar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0960" y="4572008"/>
            <a:ext cx="5143536" cy="78581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base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Yiroqdagi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suv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endParaRPr lang="en-US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80960" y="5715016"/>
            <a:ext cx="5143536" cy="78581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base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Suv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ichganda</a:t>
            </a:r>
            <a:r>
              <a:rPr lang="en-US" sz="3200" dirty="0" smtClean="0"/>
              <a:t>, </a:t>
            </a:r>
            <a:endParaRPr lang="en-US" sz="3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667504" y="2143116"/>
            <a:ext cx="5143536" cy="7858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bag’ri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esa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 tosh.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738942" y="3286124"/>
            <a:ext cx="5143536" cy="7858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ming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kishi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suv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ichar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738942" y="4572008"/>
            <a:ext cx="5143536" cy="7858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200" dirty="0" smtClean="0"/>
          </a:p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chanqoqlik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qonmas</a:t>
            </a:r>
            <a:r>
              <a:rPr lang="en-US" sz="3200" dirty="0" smtClean="0"/>
              <a:t>.</a:t>
            </a:r>
          </a:p>
          <a:p>
            <a:pPr algn="ctr"/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738942" y="5715016"/>
            <a:ext cx="5143536" cy="7858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ariq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qaziganni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unutma</a:t>
            </a:r>
            <a:r>
              <a:rPr lang="en-US" sz="3200" dirty="0" smtClean="0"/>
              <a:t>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Стрелка вправо 11"/>
          <p:cNvSpPr/>
          <p:nvPr/>
        </p:nvSpPr>
        <p:spPr>
          <a:xfrm>
            <a:off x="5810248" y="2214554"/>
            <a:ext cx="785818" cy="714380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>
            <a:off x="5738810" y="3357562"/>
            <a:ext cx="785818" cy="714380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>
            <a:off x="5738810" y="4500570"/>
            <a:ext cx="785818" cy="714380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>
            <a:off x="5738810" y="5715016"/>
            <a:ext cx="785818" cy="714380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0" y="0"/>
            <a:ext cx="18473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8528</TotalTime>
  <Words>541</Words>
  <Application>Microsoft Office PowerPoint</Application>
  <PresentationFormat>Произвольный</PresentationFormat>
  <Paragraphs>111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Office Theme</vt:lpstr>
      <vt:lpstr>O‘zbek tili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Admin</cp:lastModifiedBy>
  <cp:revision>816</cp:revision>
  <dcterms:created xsi:type="dcterms:W3CDTF">2020-08-03T09:44:14Z</dcterms:created>
  <dcterms:modified xsi:type="dcterms:W3CDTF">2021-02-16T09:30:43Z</dcterms:modified>
</cp:coreProperties>
</file>