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3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666844" y="2643182"/>
            <a:ext cx="6072230" cy="176287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dmin\Desktop\укувчилар расми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9206" y="2000240"/>
            <a:ext cx="2751328" cy="271464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357298"/>
            <a:ext cx="117158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yozsak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8084" y="2428868"/>
            <a:ext cx="117158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Qiyinchiliklarga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chidasang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g‘alabaga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erishasan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8084" y="3500438"/>
            <a:ext cx="117158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Bekor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vaqtingga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achinmasang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afsuslanasan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8084" y="4572008"/>
            <a:ext cx="117158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yutug‘idan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quvonsang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yutuqlarga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erishasan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084" y="5643578"/>
            <a:ext cx="117158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charchasang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olgin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85860"/>
            <a:ext cx="11593288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 descr="C:\Users\Admin\Desktop\анимация китобчалар\FB_IMG_1601875654436.jpg"/>
          <p:cNvPicPr/>
          <p:nvPr/>
        </p:nvPicPr>
        <p:blipFill>
          <a:blip r:embed="rId2"/>
          <a:srcRect b="10412"/>
          <a:stretch>
            <a:fillRect/>
          </a:stretch>
        </p:blipFill>
        <p:spPr bwMode="auto">
          <a:xfrm rot="666074">
            <a:off x="6912281" y="2984533"/>
            <a:ext cx="3818056" cy="296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Горизонтальный свиток 10"/>
          <p:cNvSpPr/>
          <p:nvPr/>
        </p:nvSpPr>
        <p:spPr>
          <a:xfrm>
            <a:off x="738150" y="4429132"/>
            <a:ext cx="4572032" cy="107157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chiqmoq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738150" y="3357562"/>
            <a:ext cx="4572032" cy="107157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aytmoq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738150" y="5500702"/>
            <a:ext cx="4572032" cy="114300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738150" y="2285992"/>
            <a:ext cx="4572032" cy="107157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ko‘rishmoq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5286412" cy="16430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ko‘rishsak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gaplashib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9522" y="4929198"/>
            <a:ext cx="5286412" cy="15716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bersangiz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o‘zingizga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96066" y="1357298"/>
            <a:ext cx="5357850" cy="16430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chiqsangiz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kutubxonaga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boring.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67504" y="5000636"/>
            <a:ext cx="5286412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o‘qisang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Рисунок 16" descr="C:\Users\Admin\Desktop\анимация китобчалар\FB_IMG_1601875646354.jpg"/>
          <p:cNvPicPr/>
          <p:nvPr/>
        </p:nvPicPr>
        <p:blipFill>
          <a:blip r:embed="rId2"/>
          <a:srcRect b="10738"/>
          <a:stretch>
            <a:fillRect/>
          </a:stretch>
        </p:blipFill>
        <p:spPr bwMode="auto">
          <a:xfrm>
            <a:off x="1095340" y="3143248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C:\Users\Admin\Desktop\анимация китобчалар\FB_IMG_1601875646354.jpg"/>
          <p:cNvPicPr/>
          <p:nvPr/>
        </p:nvPicPr>
        <p:blipFill>
          <a:blip r:embed="rId2"/>
          <a:srcRect b="10738"/>
          <a:stretch>
            <a:fillRect/>
          </a:stretch>
        </p:blipFill>
        <p:spPr bwMode="auto">
          <a:xfrm>
            <a:off x="3738546" y="3143248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C:\Users\Admin\Desktop\анимация китобчалар\FB_IMG_1601875646354.jpg"/>
          <p:cNvPicPr/>
          <p:nvPr/>
        </p:nvPicPr>
        <p:blipFill>
          <a:blip r:embed="rId2"/>
          <a:srcRect b="10738"/>
          <a:stretch>
            <a:fillRect/>
          </a:stretch>
        </p:blipFill>
        <p:spPr bwMode="auto">
          <a:xfrm>
            <a:off x="6381752" y="3143248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C:\Users\Admin\Desktop\анимация китобчалар\FB_IMG_1601875646354.jpg"/>
          <p:cNvPicPr/>
          <p:nvPr/>
        </p:nvPicPr>
        <p:blipFill>
          <a:blip r:embed="rId2"/>
          <a:srcRect b="10738"/>
          <a:stretch>
            <a:fillRect/>
          </a:stretch>
        </p:blipFill>
        <p:spPr bwMode="auto">
          <a:xfrm>
            <a:off x="8953520" y="3143248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qiziqarli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ma’lumotlar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2000240"/>
            <a:ext cx="11644394" cy="12858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insonning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kisloroddan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ehtiyoji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sanaladi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Odamzod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ovqatsiz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olti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hafta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yashashi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suvsiz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haftadan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ortiq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yashay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olmaydi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3643314"/>
            <a:ext cx="11644394" cy="12858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Dunyoda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eng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moddalarni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jamlagan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quduq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522" y="5214950"/>
            <a:ext cx="11644394" cy="12858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taxminan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35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tonna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ichadi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1285860"/>
            <a:ext cx="11644394" cy="8572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stakandan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ichsangiz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xuruji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xavfi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ortga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chekinar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2500306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Tabiatda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1330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522" y="3571876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9522" y="4500570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Eng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sersuv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mahsulot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tarvuzdir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Tarvuzning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93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foizi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9522" y="5572140"/>
            <a:ext cx="11644394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yuzining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taxminan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70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foizi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foizigina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ichishga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yaroqli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522" y="1285860"/>
            <a:ext cx="11644394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Jazoirda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ko‘l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ko‘lning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suviga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ruchka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qalamni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botirib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bemalol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qog‘ozga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yozsa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yozuvni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umuman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o‘chirib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084" y="5072074"/>
            <a:ext cx="11644394" cy="13573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 milliard 100 million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ichish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baxtidan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mahrum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-u biz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dunyodagi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baxtli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odamlarmiz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asrang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8084" y="3429000"/>
            <a:ext cx="11644394" cy="12144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Antarktidadagi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ko‘lda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dengiz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suviga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nisbatan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11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marotaba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sho‘rroq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50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daraja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sovuqdagina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muzlashi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0960" y="1785926"/>
            <a:ext cx="5929354" cy="28575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анимация китобчалар\FB_IMG_16018756263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7800" y="2571744"/>
            <a:ext cx="3248867" cy="35137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1157295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Klaster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doirachalarni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52926" y="3857628"/>
            <a:ext cx="3429024" cy="135732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manbayi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381224" y="2428868"/>
            <a:ext cx="2857520" cy="100013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jonli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tabiat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80960" y="4000504"/>
            <a:ext cx="2857520" cy="121444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tiriklik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manbayi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881158" y="5500702"/>
            <a:ext cx="3214710" cy="107157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o‘simliklar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739074" y="2357430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882082" y="3929066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musaffo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tabiat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239008" y="5500702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8208829">
            <a:off x="4731515" y="3356107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3297490">
            <a:off x="7372961" y="3428434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3331086">
            <a:off x="4547351" y="5074701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433376">
            <a:off x="7339340" y="5089968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5400000">
            <a:off x="3664481" y="4217445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8093637" y="4146007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bajarilmasligi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boyliklarimiz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sog‘lig‘imizni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29691627"/>
              </p:ext>
            </p:extLst>
          </p:nvPr>
        </p:nvGraphicFramePr>
        <p:xfrm>
          <a:off x="1238216" y="2714620"/>
          <a:ext cx="10144197" cy="355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3"/>
                <a:gridCol w="3786214"/>
                <a:gridCol w="4643470"/>
              </a:tblGrid>
              <a:tr h="459684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4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sam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4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sang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sangiz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4996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Agar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yengolmaydi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bajarilmasligi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Agar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bir-birimizni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qo‘llab-quvvatlasak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166778" y="2357430"/>
            <a:ext cx="4143404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667504" y="2571744"/>
            <a:ext cx="4071966" cy="10001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953256" y="5072074"/>
            <a:ext cx="4143404" cy="10001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881422" y="3857628"/>
            <a:ext cx="4500594" cy="100013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sakramoq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сув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125591">
            <a:off x="825342" y="4166011"/>
            <a:ext cx="2609850" cy="20184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38084" y="1285860"/>
            <a:ext cx="5857916" cy="17145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vaqtliroq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borsam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167042" y="2928934"/>
            <a:ext cx="5929354" cy="18573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sakrab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o‘tsam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oyog‘im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xo‘l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238876" y="1285860"/>
            <a:ext cx="5572164" cy="16430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kelsam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81026" y="4786322"/>
            <a:ext cx="5786478" cy="178595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tongda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yugursam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albatta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bo‘laman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akosh\Desktop\онлайн дарс\odamchalar\FB_IMG_16037095308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1381">
            <a:off x="9006691" y="3241490"/>
            <a:ext cx="2602572" cy="29495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Шестиугольник 12"/>
          <p:cNvSpPr/>
          <p:nvPr/>
        </p:nvSpPr>
        <p:spPr>
          <a:xfrm>
            <a:off x="452398" y="2500306"/>
            <a:ext cx="3714776" cy="100013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Шестиугольник 18"/>
          <p:cNvSpPr/>
          <p:nvPr/>
        </p:nvSpPr>
        <p:spPr>
          <a:xfrm>
            <a:off x="8239140" y="4500570"/>
            <a:ext cx="3714776" cy="100013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charchamoq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Шестиугольник 20"/>
          <p:cNvSpPr/>
          <p:nvPr/>
        </p:nvSpPr>
        <p:spPr>
          <a:xfrm>
            <a:off x="452398" y="4357694"/>
            <a:ext cx="3714776" cy="100013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chidamoq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Шестиугольник 21"/>
          <p:cNvSpPr/>
          <p:nvPr/>
        </p:nvSpPr>
        <p:spPr>
          <a:xfrm>
            <a:off x="4310050" y="5286388"/>
            <a:ext cx="3714776" cy="100013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8167702" y="2571744"/>
            <a:ext cx="3714776" cy="1000132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achinmoq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odamchalar\FB_IMG_16012175841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16" y="2357430"/>
            <a:ext cx="2857520" cy="27146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9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8778</TotalTime>
  <Words>513</Words>
  <Application>Microsoft Office PowerPoint</Application>
  <PresentationFormat>Произвольный</PresentationFormat>
  <Paragraphs>102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845</cp:revision>
  <dcterms:created xsi:type="dcterms:W3CDTF">2020-08-03T09:44:14Z</dcterms:created>
  <dcterms:modified xsi:type="dcterms:W3CDTF">2021-02-17T15:12:17Z</dcterms:modified>
</cp:coreProperties>
</file>