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309" r:id="rId4"/>
    <p:sldId id="310" r:id="rId5"/>
    <p:sldId id="301" r:id="rId6"/>
    <p:sldId id="311" r:id="rId7"/>
    <p:sldId id="312" r:id="rId8"/>
    <p:sldId id="304" r:id="rId9"/>
    <p:sldId id="314" r:id="rId10"/>
    <p:sldId id="305" r:id="rId11"/>
    <p:sldId id="316" r:id="rId12"/>
    <p:sldId id="315" r:id="rId13"/>
    <p:sldId id="317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38282" y="1785927"/>
            <a:ext cx="6048672" cy="6133298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manbayi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(1-dars)</a:t>
            </a: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dmin\Desktop\сув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64" y="1928802"/>
            <a:ext cx="3500462" cy="29289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2-mashqda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dmin\Desktop\сув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73457">
            <a:off x="506136" y="2567835"/>
            <a:ext cx="2541233" cy="2401780"/>
          </a:xfrm>
          <a:prstGeom prst="rect">
            <a:avLst/>
          </a:prstGeom>
          <a:noFill/>
        </p:spPr>
      </p:pic>
      <p:pic>
        <p:nvPicPr>
          <p:cNvPr id="9" name="Рисунок 8" descr="C:\Users\Admin\Desktop\сув\images.jpg"/>
          <p:cNvPicPr/>
          <p:nvPr/>
        </p:nvPicPr>
        <p:blipFill>
          <a:blip r:embed="rId3"/>
          <a:srcRect b="11429"/>
          <a:stretch>
            <a:fillRect/>
          </a:stretch>
        </p:blipFill>
        <p:spPr bwMode="auto">
          <a:xfrm rot="777016">
            <a:off x="9286228" y="4384975"/>
            <a:ext cx="2379014" cy="1964149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3381356" y="2786058"/>
            <a:ext cx="4143404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81950" y="2857496"/>
            <a:ext cx="4071966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23968" y="5500702"/>
            <a:ext cx="4500594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09984" y="4214818"/>
            <a:ext cx="5143536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38084" y="1357298"/>
            <a:ext cx="5857916" cy="235745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kelajakda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38876" y="4000504"/>
            <a:ext cx="5643602" cy="24288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a’lo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238876" y="1285860"/>
            <a:ext cx="5572164" cy="24288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o‘zlashtira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2398" y="4071942"/>
            <a:ext cx="5572164" cy="24288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kosh\Desktop\онлайн дарс\odamchalar\FB_IMG_16037095308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5934" y="3286125"/>
            <a:ext cx="1071570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90564" cy="535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bebaho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qilishlaricha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Jaloliddin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Manguberdining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otibdi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akasi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ranjib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gunoh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Jayhunni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yediradi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kiyintiradi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nasihatidan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o‘nglab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o‘zgaribdi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tupirish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xas-xashak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isrof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qoralangan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ham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tejab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ishlatish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anhorlarga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chiqindi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tashlamaslik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uka-singillarimizga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gapirib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bersak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o‘zimiz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bo‘lamiz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och-nahor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suvsiz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olmasligini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biladi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90564" cy="52864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hayotimizning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ko‘rki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hamdir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mintaqamizda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Zilol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ariqcha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zumgina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o‘tirsangiz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bahri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dilingiz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ochiladi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Sharsharani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ko‘zingiz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durdek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sachragan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tomchilari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suvdek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xazinamizni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asraylik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boyliklarini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in’om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el-yurt boy-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badavlat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farovon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2313475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055018">
            <a:off x="846304" y="2533300"/>
            <a:ext cx="4798388" cy="29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6167438" y="1916832"/>
            <a:ext cx="5715040" cy="43204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517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666712" y="2285992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keldik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7596198" y="3857628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yugurib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ketdi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381752" y="2285992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chiqdi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238348" y="3929066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bo‘ldi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09588" y="5500702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uxlab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turdi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96066" y="5357826"/>
            <a:ext cx="4143404" cy="928694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ketdi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manbai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dmin\Desktop\сув\images.jpg"/>
          <p:cNvPicPr/>
          <p:nvPr/>
        </p:nvPicPr>
        <p:blipFill>
          <a:blip r:embed="rId2"/>
          <a:srcRect b="8000"/>
          <a:stretch>
            <a:fillRect/>
          </a:stretch>
        </p:blipFill>
        <p:spPr bwMode="auto">
          <a:xfrm>
            <a:off x="452398" y="1428736"/>
            <a:ext cx="5214974" cy="2286016"/>
          </a:xfrm>
          <a:prstGeom prst="rect">
            <a:avLst/>
          </a:prstGeom>
          <a:noFill/>
        </p:spPr>
      </p:pic>
      <p:pic>
        <p:nvPicPr>
          <p:cNvPr id="2051" name="Picture 3" descr="C:\Users\Admin\Desktop\сув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0" y="4143380"/>
            <a:ext cx="5286412" cy="2286016"/>
          </a:xfrm>
          <a:prstGeom prst="rect">
            <a:avLst/>
          </a:prstGeom>
          <a:noFill/>
        </p:spPr>
      </p:pic>
      <p:pic>
        <p:nvPicPr>
          <p:cNvPr id="6" name="Рисунок 5" descr="C:\Users\Admin\Desktop\сув\Без названия.jpg"/>
          <p:cNvPicPr/>
          <p:nvPr/>
        </p:nvPicPr>
        <p:blipFill>
          <a:blip r:embed="rId4"/>
          <a:srcRect l="29179" r="31402"/>
          <a:stretch>
            <a:fillRect/>
          </a:stretch>
        </p:blipFill>
        <p:spPr bwMode="auto">
          <a:xfrm>
            <a:off x="6738942" y="1428736"/>
            <a:ext cx="51435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Admin\Desktop\сув\Без названия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8942" y="4214818"/>
            <a:ext cx="507209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manbayi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Suvsiz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tasavvur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tirikligimiz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manbayidir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qolib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kun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yashashi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suvsiz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yashay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olmaydi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Kundalik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hayotimizda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ahamiyati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xizmati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nihoyatda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Atrof-muhitning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tozaligi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havoning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mo‘tadilligi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o‘zimizning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orastaligimiz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tufaylidir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ota-bobolarimiz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muqaddas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tejashga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berganlar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Biz ham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an’analarni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ettirib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tomchi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ehtiyot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ishlatishimiz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Ba’zan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ko‘chalarda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oqib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yotganiga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ko‘zimiz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tushadi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Ichimlik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kamayib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borayotganligini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esdan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chiqarmasin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tejab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ishlatsin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Ariq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anhorlarga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chiqindilar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tashlanmasin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Bebaho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xazinamizni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asrab-avaylasin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farovon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turmushimiz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obod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bajarilmasligi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boyliklarimiz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sog‘lig‘imizni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9691627"/>
              </p:ext>
            </p:extLst>
          </p:nvPr>
        </p:nvGraphicFramePr>
        <p:xfrm>
          <a:off x="1238216" y="2714620"/>
          <a:ext cx="10144197" cy="355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3"/>
                <a:gridCol w="3786214"/>
                <a:gridCol w="4643470"/>
              </a:tblGrid>
              <a:tr h="4596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82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82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sang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sangiz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996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2-mashq.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5274" y="2571744"/>
            <a:ext cx="11072890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5274" y="4857760"/>
            <a:ext cx="11072890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tayyorlamoq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ishlamoq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09522" y="1428736"/>
          <a:ext cx="116443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468"/>
                <a:gridCol w="4895076"/>
                <a:gridCol w="5357850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‘qi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sang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ketib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qol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09522" y="4000504"/>
          <a:ext cx="11715832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1255"/>
                <a:gridCol w="4906005"/>
                <a:gridCol w="5418572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yozsa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tayyorlan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54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09522" y="1428736"/>
          <a:ext cx="11715832" cy="2072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6321"/>
                <a:gridCol w="5022905"/>
                <a:gridCol w="5366606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endParaRPr lang="ru-RU" sz="2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yod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javob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80960" y="4000504"/>
          <a:ext cx="11358641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5884"/>
                <a:gridCol w="5000660"/>
                <a:gridCol w="5072097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shug‘ullan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ishla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54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8432</TotalTime>
  <Words>346</Words>
  <Application>Microsoft Office PowerPoint</Application>
  <PresentationFormat>Произвольный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803</cp:revision>
  <dcterms:created xsi:type="dcterms:W3CDTF">2020-08-03T09:44:14Z</dcterms:created>
  <dcterms:modified xsi:type="dcterms:W3CDTF">2021-02-16T09:22:37Z</dcterms:modified>
</cp:coreProperties>
</file>