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47" r:id="rId3"/>
    <p:sldId id="351" r:id="rId4"/>
    <p:sldId id="352" r:id="rId5"/>
    <p:sldId id="353" r:id="rId6"/>
    <p:sldId id="350" r:id="rId7"/>
    <p:sldId id="354" r:id="rId8"/>
    <p:sldId id="355" r:id="rId9"/>
    <p:sldId id="356" r:id="rId10"/>
    <p:sldId id="358" r:id="rId11"/>
    <p:sldId id="357" r:id="rId12"/>
    <p:sldId id="359" r:id="rId13"/>
    <p:sldId id="32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1" d="100"/>
          <a:sy n="71" d="100"/>
        </p:scale>
        <p:origin x="-120" y="-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2214554"/>
            <a:ext cx="6072230" cy="256822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dmin\Desktop\укувчилар расми\images (2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8" y="1785926"/>
            <a:ext cx="3748096" cy="300039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1428736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2786058"/>
            <a:ext cx="514353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sog‘ligi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143380"/>
            <a:ext cx="5143536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ovqat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zahar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5643578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96066" y="4143380"/>
            <a:ext cx="5143536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vqat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yegin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6066" y="5643578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96066" y="1428736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 bor.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96066" y="2786058"/>
            <a:ext cx="514353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yurt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boyligi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5810248" y="1428736"/>
            <a:ext cx="571504" cy="8572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810248" y="2786058"/>
            <a:ext cx="571504" cy="85725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810248" y="4071942"/>
            <a:ext cx="571504" cy="85725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810248" y="5643578"/>
            <a:ext cx="571504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tarixi</a:t>
            </a:r>
            <a:endParaRPr lang="en-US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mantiqiy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o‘yin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raqib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shohini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mot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64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katakli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taxtada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32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figura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oʻynaladi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oʻyinchi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figuraga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1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Farzin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1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Rux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2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2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2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Piyoda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8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dona</a:t>
            </a:r>
            <a:endParaRPr lang="en-US" sz="2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chaturanga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taqaladi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Arab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xalifaligi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shatranj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ommaviylashdi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Arablar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yozuvini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joriy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etgani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oʻyinlari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qimmatli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maʼlumotlar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saqlanib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XI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Yevropada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jadal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XV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qoidalariga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oʻzgarishlar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kiritildi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1512-yilda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Rimda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Damianoning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„Bu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oʻynashni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oʻrgatadi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toʻplami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bosildi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Yevropa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tillariga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tarjima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	1851-yilda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Londonda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1-xalqaro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uyushtirildi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Andersen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gʻalaba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qozondi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1886-yildan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chempionati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oʻtkazilishi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ommalashtirdi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1924-yilda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Xalqaro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federatsiyasi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tuzildi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1987-yilda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Grossmeysterlar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assotsiatsiyasi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boʻyicha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kubogi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chempionati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2000-yilda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Vladimir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Kramnik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Garri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Kasparov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oʻrtasida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oʻtkazilgan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Kramnik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gʻalaba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qozondi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chempioni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eʼlon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881026" y="1928802"/>
            <a:ext cx="8358246" cy="3357586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C:\Users\Admin\Desktop\анимация китобчалар\FB_IMG_1601875669157.jpg"/>
          <p:cNvPicPr/>
          <p:nvPr/>
        </p:nvPicPr>
        <p:blipFill>
          <a:blip r:embed="rId2"/>
          <a:srcRect b="9970"/>
          <a:stretch>
            <a:fillRect/>
          </a:stretch>
        </p:blipFill>
        <p:spPr bwMode="auto">
          <a:xfrm>
            <a:off x="8953520" y="4286256"/>
            <a:ext cx="2915482" cy="217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Sport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nomlarini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81488" y="2071678"/>
            <a:ext cx="3643338" cy="6429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futbol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23968" y="3643314"/>
            <a:ext cx="3643338" cy="64294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voleybol</a:t>
            </a:r>
            <a:endParaRPr lang="ru-RU" sz="4000" b="1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81752" y="2857496"/>
            <a:ext cx="3643338" cy="64294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basketbol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38348" y="2857496"/>
            <a:ext cx="3643338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boks</a:t>
            </a:r>
            <a:endParaRPr lang="ru-RU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96132" y="3643314"/>
            <a:ext cx="3643338" cy="64294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shaxmat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52464" y="4429132"/>
            <a:ext cx="3643338" cy="64294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gimnastika</a:t>
            </a:r>
            <a:endParaRPr lang="ru-RU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739074" y="4429132"/>
            <a:ext cx="3643338" cy="64294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shashka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38282" y="5214950"/>
            <a:ext cx="3643338" cy="6429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xokkey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738942" y="5214950"/>
            <a:ext cx="3643338" cy="64294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tennis</a:t>
            </a:r>
            <a:endParaRPr lang="ru-RU" sz="4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81488" y="6000768"/>
            <a:ext cx="3643338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kurash</a:t>
            </a:r>
            <a:endParaRPr lang="ru-RU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sari,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singari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bildirmaydi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so‘roqqa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ifodalab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22" y="1357299"/>
          <a:ext cx="11557023" cy="5000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2341"/>
                <a:gridCol w="3852341"/>
                <a:gridCol w="3852341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So‘rog‘i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Qo‘llanishi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Ma’nosi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Kim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ukam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birgalik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vosita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Nima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uhun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musobaqa</a:t>
                      </a:r>
                      <a:r>
                        <a:rPr lang="en-US" sz="2800" b="1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uchun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sabab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maqsad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Kim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singari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kabi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ustozim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kabi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o‘xshashlik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Nima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orqali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pochta</a:t>
                      </a:r>
                      <a:r>
                        <a:rPr lang="en-US" sz="2800" b="1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orqali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vosita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yonida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burun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vazifasida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kelishiklarga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Ayrim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xollarda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oldim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oldim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14422"/>
            <a:ext cx="11644394" cy="10001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357430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mahallamiz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tog‘risida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faxrlanib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gapiramiz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3071810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Stol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yoyilib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taxlab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3786190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Qo‘ng‘iroq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chalingandan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4500570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deyarli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5286388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maktubni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pochta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yetkazdi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6000768"/>
            <a:ext cx="11644394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ашивка 2"/>
          <p:cNvSpPr/>
          <p:nvPr/>
        </p:nvSpPr>
        <p:spPr>
          <a:xfrm>
            <a:off x="595274" y="1571612"/>
            <a:ext cx="4714908" cy="1071570"/>
          </a:xfrm>
          <a:prstGeom prst="chevr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mahallamiz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tog‘risida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5595934" y="1643050"/>
            <a:ext cx="4714908" cy="107157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stol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ustida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2024034" y="3357562"/>
            <a:ext cx="4714908" cy="1071570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chalingandan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6881818" y="3357562"/>
            <a:ext cx="4714908" cy="1071570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ko‘chamizda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881026" y="5072074"/>
            <a:ext cx="4714908" cy="1071570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pochta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5810248" y="5072074"/>
            <a:ext cx="4714908" cy="107157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ustundagi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ustundan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143116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286124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sog‘ligi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500570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ovqat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zahar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5643578"/>
            <a:ext cx="514353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96066" y="3214686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vqat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yegin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6066" y="4429132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96066" y="5643578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 bor.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96066" y="2071678"/>
            <a:ext cx="514353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yurt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boyligi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10079</TotalTime>
  <Words>318</Words>
  <Application>Microsoft Office PowerPoint</Application>
  <PresentationFormat>Произвольный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970</cp:revision>
  <dcterms:created xsi:type="dcterms:W3CDTF">2020-08-03T09:44:14Z</dcterms:created>
  <dcterms:modified xsi:type="dcterms:W3CDTF">2021-03-01T16:03:14Z</dcterms:modified>
</cp:coreProperties>
</file>