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47" r:id="rId3"/>
    <p:sldId id="349" r:id="rId4"/>
    <p:sldId id="348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2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1668551"/>
            <a:ext cx="6072230" cy="4158399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Sport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garovi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2050" name="Picture 2" descr="C:\Users\Admin\Desktop\спорт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3454" y="2214554"/>
            <a:ext cx="3071814" cy="250033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5786478" cy="52149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Velosiped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salomatligini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mustahkamlovchi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vositalardan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butun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vujudi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o‘zbek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geolog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G‘ani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Mavlonovdir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G‘ani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Mavlonov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akademik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velosiped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minib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Users\Admin\Desktop\спорт\images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2" y="1357298"/>
            <a:ext cx="5500726" cy="2571768"/>
          </a:xfrm>
          <a:prstGeom prst="rect">
            <a:avLst/>
          </a:prstGeom>
          <a:noFill/>
        </p:spPr>
      </p:pic>
      <p:pic>
        <p:nvPicPr>
          <p:cNvPr id="4100" name="Picture 4" descr="C:\Users\Admin\Desktop\спорт\Без названия (1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1752" y="4000504"/>
            <a:ext cx="5500726" cy="2490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5786478" cy="52149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paytlarda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stolida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o‘tiribishlamaslikni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taklif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etishmoqda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ishlagandan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ma’qul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deyishmoqa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Stulda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qisqa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muddat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dam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olishni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tavsiya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etishmoqda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taklif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tarixda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yangilik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Eynshteyn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Mendeleyev,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Xeminguey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yirik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hamisha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ishlaganlar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Admin\Desktop\спорт\Без названия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28" y="1428736"/>
            <a:ext cx="5357850" cy="2500330"/>
          </a:xfrm>
          <a:prstGeom prst="rect">
            <a:avLst/>
          </a:prstGeom>
          <a:noFill/>
        </p:spPr>
      </p:pic>
      <p:pic>
        <p:nvPicPr>
          <p:cNvPr id="6147" name="Picture 3" descr="C:\Users\Admin\Desktop\спорт\Без названия (1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24628" y="4071942"/>
            <a:ext cx="5357850" cy="2457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3578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Futbolchilar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musobaqasi</a:t>
            </a:r>
            <a:endParaRPr lang="en-US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boshlanishi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darrov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hujumga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o‘tishdi-da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guruhimizni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dog‘da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darvozamizga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boplab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qo‘yishdi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shunaqangi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ketdiki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ko‘rsangiz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hayratdan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og‘zingiz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himoyasi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zo‘r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hujumchilarimizning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befoyda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ketaverdi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daqiqa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chamasi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turdi-da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nihoyat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ustalik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olg‘a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ketishdi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Chap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qanot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himoyachisi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qanot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himoyachisiga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uzatdi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3578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havolatib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hujumchiga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hujumchi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yigitlarga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qaraganda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chaqqonroq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zarb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eson-omon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darvozaga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Ishqibozlar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betoqat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hushtak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boshlashdi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uzatish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san’ati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biznikiga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qaraganda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yuqori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darvozamizga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uchinchi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kiritganlarida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payqab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qoldim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Tomoshabinlarning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hafsalasi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o‘rinlaridan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qo‘llarini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umidsiz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siltaganicha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asta-sekin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jo‘nab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Sholikor”ning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yutqazishi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 algn="r"/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Xudoyberdi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To‘xtaboyev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олнце 7"/>
          <p:cNvSpPr/>
          <p:nvPr/>
        </p:nvSpPr>
        <p:spPr>
          <a:xfrm>
            <a:off x="595274" y="1285860"/>
            <a:ext cx="11001452" cy="5214974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67108" y="2143116"/>
            <a:ext cx="5000660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Sport, sport, sport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67108" y="3143248"/>
            <a:ext cx="50006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joyda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sog‘lik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Olam-jahon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shodlik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bor.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Jaranglagan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shodlik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</a:p>
          <a:p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5274" y="5000636"/>
            <a:ext cx="5143536" cy="15716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joyda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do‘stlik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Ezgulik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bor.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vaqtichog‘lik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24628" y="5072074"/>
            <a:ext cx="5143536" cy="15001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Yuragisan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Sport, sport, sport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спорт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2357430"/>
            <a:ext cx="3071834" cy="2400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C:\Users\Admin\Desktop\спорт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44" y="2357430"/>
            <a:ext cx="3143272" cy="2400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спорт\images (2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12" y="1285860"/>
            <a:ext cx="3714776" cy="2500330"/>
          </a:xfrm>
          <a:prstGeom prst="rect">
            <a:avLst/>
          </a:prstGeom>
          <a:noFill/>
        </p:spPr>
      </p:pic>
      <p:pic>
        <p:nvPicPr>
          <p:cNvPr id="3075" name="Picture 3" descr="C:\Users\Admin\Desktop\спорт\images (1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084" y="1281115"/>
            <a:ext cx="3786214" cy="2505075"/>
          </a:xfrm>
          <a:prstGeom prst="rect">
            <a:avLst/>
          </a:prstGeom>
          <a:noFill/>
        </p:spPr>
      </p:pic>
      <p:pic>
        <p:nvPicPr>
          <p:cNvPr id="3076" name="Picture 4" descr="C:\Users\Admin\Desktop\спорт\images (20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4071942"/>
            <a:ext cx="3757620" cy="2571768"/>
          </a:xfrm>
          <a:prstGeom prst="rect">
            <a:avLst/>
          </a:prstGeom>
          <a:noFill/>
        </p:spPr>
      </p:pic>
      <p:pic>
        <p:nvPicPr>
          <p:cNvPr id="3077" name="Picture 5" descr="C:\Users\Admin\Desktop\спорт\images (1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143380"/>
            <a:ext cx="3786214" cy="2500330"/>
          </a:xfrm>
          <a:prstGeom prst="rect">
            <a:avLst/>
          </a:prstGeom>
          <a:noFill/>
        </p:spPr>
      </p:pic>
      <p:pic>
        <p:nvPicPr>
          <p:cNvPr id="3078" name="Picture 6" descr="C:\Users\Admin\Desktop\спорт\Без названия (1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4143380"/>
            <a:ext cx="3714776" cy="2452692"/>
          </a:xfrm>
          <a:prstGeom prst="rect">
            <a:avLst/>
          </a:prstGeom>
          <a:noFill/>
        </p:spPr>
      </p:pic>
      <p:pic>
        <p:nvPicPr>
          <p:cNvPr id="3079" name="Picture 7" descr="C:\Users\Admin\Desktop\спорт\images (8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1357298"/>
            <a:ext cx="3762383" cy="250033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gimnastikasi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357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gimnastikasi</a:t>
            </a:r>
            <a:endParaRPr lang="en-US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gimnastikasi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turlaridan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Ayollar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erkaklarning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maxsus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gimnastika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anjomlarida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mashqlar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o‘tkaziluvchi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jismoniy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chaqqonlik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qo‘rqmaslik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muvofiqlashtirishda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aniqlikni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gimnastikasiga</a:t>
            </a:r>
            <a:r>
              <a:rPr lang="en-US" sz="28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XIX-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nemis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mutaxassisi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1973-yil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Xalqaro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olimpiada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qo‘mitasi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tasdiqlagan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gimnastikasi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dasturiga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erkaklar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ayollar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o‘rtasida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o‘tkaziladigan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shaxsiy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jamoa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birinchiliklari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majburiy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kompozitsiya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Mashqlarning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bajarilishi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tizim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baholanadi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gimnastikasi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kelishiklarga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vazifalarni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Ayrim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xollarda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oldim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Kitoblarni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oldim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10001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ko‘rsatilgan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kelishik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almashtirib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500306"/>
            <a:ext cx="5357850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yo‘ldan</a:t>
            </a:r>
            <a:r>
              <a:rPr lang="en-US" sz="32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714884"/>
            <a:ext cx="5357850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Maktabimizga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anjomlari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96066" y="2500306"/>
            <a:ext cx="5357850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96066" y="4714884"/>
            <a:ext cx="5357850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Maktabimiz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anjomlari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881686" y="2786058"/>
            <a:ext cx="642942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881686" y="5000636"/>
            <a:ext cx="642942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960" y="1571612"/>
            <a:ext cx="5357850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murabbiylar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telefonda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gaplashdi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3429000"/>
            <a:ext cx="5357850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 </a:t>
            </a:r>
            <a:r>
              <a:rPr lang="en-US" sz="32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musobaqasiga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hakamlar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tanlandi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5143512"/>
            <a:ext cx="5357850" cy="1357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xushxabarni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televizordan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eshitdik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24628" y="1571612"/>
            <a:ext cx="5357850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murabbiylar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telefon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gaplashdi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24628" y="3429000"/>
            <a:ext cx="5357850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hakamlar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tanlandi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24628" y="5143512"/>
            <a:ext cx="5357850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xushxabarni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televizor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eshitdik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810248" y="1857364"/>
            <a:ext cx="642942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810248" y="3714752"/>
            <a:ext cx="642942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810248" y="5429264"/>
            <a:ext cx="642942" cy="8572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10001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Salomatlikni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asrash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donolar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fikrlarini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428868"/>
            <a:ext cx="5643602" cy="19288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baxt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sog‘lig‘i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ikkinchisi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go‘zalligidir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   </a:t>
            </a:r>
          </a:p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(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Aflotun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500570"/>
            <a:ext cx="5643602" cy="20002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Sog‘lig‘ing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qadrin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bilgin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xasta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bo‘lmasdan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burun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Maxtumquli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0314" y="2428868"/>
            <a:ext cx="5643602" cy="192882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Izzat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tilasang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de,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sihat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tilasang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ye.</a:t>
            </a:r>
          </a:p>
          <a:p>
            <a:pPr algn="r"/>
            <a:endParaRPr lang="en-US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lisher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Navoiy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0314" y="4500570"/>
            <a:ext cx="5643602" cy="20002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Salomatligingni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ehtiyot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sog‘liq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kerakliginihar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shifokordan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yaxshiroq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biladi</a:t>
            </a:r>
            <a:r>
              <a:rPr lang="en-US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Suqrot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Sportning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salomatligi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ma’lumotlarni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214554"/>
            <a:ext cx="5786478" cy="44291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Piyoda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yurish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tanani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chiniqtirishning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qulay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oson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vositasidir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Piyoda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yurish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o‘pka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tomirlari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faoliyatini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yaxshilab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modda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almashinuvining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maromda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ishlashini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ta’minlaydi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Olimlarning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fikricha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yayov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kishining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aqliy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faoliyati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oshadi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chunki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yurish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miyaning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ta’minlanishi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yaxshilanadi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Admin\Desktop\спорт\images (2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3190" y="2214554"/>
            <a:ext cx="5429288" cy="2071702"/>
          </a:xfrm>
          <a:prstGeom prst="rect">
            <a:avLst/>
          </a:prstGeom>
          <a:noFill/>
        </p:spPr>
      </p:pic>
      <p:pic>
        <p:nvPicPr>
          <p:cNvPr id="5122" name="Picture 2" descr="C:\Users\Admin\Desktop\спорт\Без названия (1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53190" y="4357694"/>
            <a:ext cx="5429288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10011</TotalTime>
  <Words>458</Words>
  <Application>Microsoft Office PowerPoint</Application>
  <PresentationFormat>Произвольный</PresentationFormat>
  <Paragraphs>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962</cp:revision>
  <dcterms:created xsi:type="dcterms:W3CDTF">2020-08-03T09:44:14Z</dcterms:created>
  <dcterms:modified xsi:type="dcterms:W3CDTF">2021-02-28T04:40:56Z</dcterms:modified>
</cp:coreProperties>
</file>