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6" r:id="rId11"/>
    <p:sldId id="345" r:id="rId12"/>
    <p:sldId id="347" r:id="rId13"/>
    <p:sldId id="32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1" d="100"/>
          <a:sy n="71" d="100"/>
        </p:scale>
        <p:origin x="-120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1668551"/>
            <a:ext cx="6072230" cy="4158399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Sport –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garovi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dmin\Desktop\спорт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92" y="2285992"/>
            <a:ext cx="3071834" cy="23574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Tennis sport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dmin\Desktop\спорт\Без названия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85860"/>
            <a:ext cx="3857652" cy="2428892"/>
          </a:xfrm>
          <a:prstGeom prst="rect">
            <a:avLst/>
          </a:prstGeom>
          <a:noFill/>
        </p:spPr>
      </p:pic>
      <p:pic>
        <p:nvPicPr>
          <p:cNvPr id="4099" name="Picture 3" descr="C:\Users\Admin\Desktop\спорт\Без названия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1285860"/>
            <a:ext cx="3857652" cy="2428892"/>
          </a:xfrm>
          <a:prstGeom prst="rect">
            <a:avLst/>
          </a:prstGeom>
          <a:noFill/>
        </p:spPr>
      </p:pic>
      <p:pic>
        <p:nvPicPr>
          <p:cNvPr id="4100" name="Picture 4" descr="C:\Users\Admin\Desktop\спорт\Без названия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7702" y="1285860"/>
            <a:ext cx="3786214" cy="2428892"/>
          </a:xfrm>
          <a:prstGeom prst="rect">
            <a:avLst/>
          </a:prstGeom>
          <a:noFill/>
        </p:spPr>
      </p:pic>
      <p:pic>
        <p:nvPicPr>
          <p:cNvPr id="4101" name="Picture 5" descr="C:\Users\Admin\Desktop\спорт\Без названия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22" y="3929066"/>
            <a:ext cx="3857652" cy="2633668"/>
          </a:xfrm>
          <a:prstGeom prst="rect">
            <a:avLst/>
          </a:prstGeom>
          <a:noFill/>
        </p:spPr>
      </p:pic>
      <p:pic>
        <p:nvPicPr>
          <p:cNvPr id="4102" name="Picture 6" descr="C:\Users\Admin\Desktop\спорт\images (1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12" y="3929066"/>
            <a:ext cx="3786214" cy="2600332"/>
          </a:xfrm>
          <a:prstGeom prst="rect">
            <a:avLst/>
          </a:prstGeom>
          <a:noFill/>
        </p:spPr>
      </p:pic>
      <p:pic>
        <p:nvPicPr>
          <p:cNvPr id="4103" name="Picture 7" descr="C:\Users\Admin\Desktop\спорт\images (1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3929066"/>
            <a:ext cx="3762383" cy="2671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Tennis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guruh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oʻynaladigan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oʻyinidir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Oʻyinchilari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toʻrli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raketka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rezina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to‘pchani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raqibining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tushirishlari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XIX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oxirida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Yevropada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paydo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tarqaldi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Millionlar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boʻlmish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tennis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Olimpiya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o‘yinlari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qatoriga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kiritilgan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Qirollar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Tennisni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muntazam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doimo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Evropada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boy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mansabdorlar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sevib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o‘ynashadi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Tennis sport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5670" y="1214422"/>
            <a:ext cx="5143536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Sport, sport, sport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714488"/>
            <a:ext cx="5000660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joyda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sog‘lik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Olam-jahon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shodlik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bor.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Jaranglagan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shodlik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Sport, sport, sport!</a:t>
            </a:r>
          </a:p>
          <a:p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4232" y="3357562"/>
            <a:ext cx="5143536" cy="15716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joyda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do‘stlik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Ezgulik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qo‘shiq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bor.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vaqtichog‘lik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Sport, sport, sport!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10380" y="5072074"/>
            <a:ext cx="5143536" cy="15001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Keragisan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barchaning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Yuragisan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barchaning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Tilagisan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barchaning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Sport, sport, sport!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dmin\Desktop\спорт\images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84" y="4857760"/>
            <a:ext cx="2828926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Admin\Desktop\спорт\images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66" y="4857760"/>
            <a:ext cx="285752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C:\Users\Admin\Desktop\спорт\images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1686" y="4857760"/>
            <a:ext cx="3143272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C:\Users\Admin\Desktop\спорт\images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24958" y="4857760"/>
            <a:ext cx="2900364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Волна 12"/>
          <p:cNvSpPr/>
          <p:nvPr/>
        </p:nvSpPr>
        <p:spPr>
          <a:xfrm>
            <a:off x="2738414" y="1643050"/>
            <a:ext cx="6643734" cy="2643206"/>
          </a:xfrm>
          <a:prstGeom prst="wave">
            <a:avLst>
              <a:gd name="adj1" fmla="val 9127"/>
              <a:gd name="adj2" fmla="val -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“Sport, sport, sport!”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she’rini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ifodali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o‘qing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 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522" y="1285860"/>
            <a:ext cx="1164439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52398" y="2214554"/>
            <a:ext cx="5572164" cy="192882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mehridaryo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quyoshsan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452398" y="4572008"/>
            <a:ext cx="5572164" cy="192882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Sportchilar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epchillik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sakrashdi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6238876" y="2214554"/>
            <a:ext cx="5572164" cy="192882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Bayram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narsa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tayyor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6310314" y="4572008"/>
            <a:ext cx="5572164" cy="192882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Akam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singari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men ham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talaba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bo‘lman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9522" y="3143248"/>
            <a:ext cx="37862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Boks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38612" y="3143248"/>
            <a:ext cx="37862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Futbol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67702" y="3143248"/>
            <a:ext cx="37862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2" y="6000768"/>
            <a:ext cx="37862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Chang‘i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uchish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8612" y="6000768"/>
            <a:ext cx="37862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Suzish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67702" y="6000768"/>
            <a:ext cx="378621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Admin\Desktop\спорт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85860"/>
            <a:ext cx="3786214" cy="1724025"/>
          </a:xfrm>
          <a:prstGeom prst="rect">
            <a:avLst/>
          </a:prstGeom>
          <a:noFill/>
        </p:spPr>
      </p:pic>
      <p:pic>
        <p:nvPicPr>
          <p:cNvPr id="4" name="Picture 3" descr="C:\Users\Admin\Desktop\спорт\Без названия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1285860"/>
            <a:ext cx="3714776" cy="1714512"/>
          </a:xfrm>
          <a:prstGeom prst="rect">
            <a:avLst/>
          </a:prstGeom>
          <a:noFill/>
        </p:spPr>
      </p:pic>
      <p:pic>
        <p:nvPicPr>
          <p:cNvPr id="5" name="Picture 4" descr="C:\Users\Admin\Desktop\спорт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7702" y="1285860"/>
            <a:ext cx="3786214" cy="1714512"/>
          </a:xfrm>
          <a:prstGeom prst="rect">
            <a:avLst/>
          </a:prstGeom>
          <a:noFill/>
        </p:spPr>
      </p:pic>
      <p:pic>
        <p:nvPicPr>
          <p:cNvPr id="6" name="Picture 5" descr="C:\Users\Admin\Desktop\спорт\Без названия (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22" y="3929066"/>
            <a:ext cx="3714776" cy="1957389"/>
          </a:xfrm>
          <a:prstGeom prst="rect">
            <a:avLst/>
          </a:prstGeom>
          <a:noFill/>
        </p:spPr>
      </p:pic>
      <p:pic>
        <p:nvPicPr>
          <p:cNvPr id="7" name="Picture 6" descr="C:\Users\Admin\Desktop\спорт\images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12" y="3929066"/>
            <a:ext cx="3714776" cy="1966914"/>
          </a:xfrm>
          <a:prstGeom prst="rect">
            <a:avLst/>
          </a:prstGeom>
          <a:noFill/>
        </p:spPr>
      </p:pic>
      <p:pic>
        <p:nvPicPr>
          <p:cNvPr id="8" name="Picture 7" descr="C:\Users\Admin\Desktop\спорт\images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3929066"/>
            <a:ext cx="3714776" cy="1957389"/>
          </a:xfrm>
          <a:prstGeom prst="rect">
            <a:avLst/>
          </a:prstGeom>
          <a:noFill/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Sport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Eng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qadimiy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nomiga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da’vogarlik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qilishadi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Rasman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qaraganda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yengil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atletika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ilk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Olimpiya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o‘yinlarining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asosini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tashkil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qilgan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yugurish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musobaqalar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ommabop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Keyinchalik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nayza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disk,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bolg‘a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uloqtirish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balandlikka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sakrash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erkin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kurash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musobaqalar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yengil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atletika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tarkibiga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kirib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olimpiada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o‘yinlari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safidan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joy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olgan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olimpiada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o‘yinlarida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shoirlar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she’rlarini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musobaqalashganlar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Yuqorida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aytganimizdek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rasmiy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qat’iy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qoidalar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o‘tkazilgan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musobaqalardir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insoniyat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yaralibdiki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raqib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topib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kurashishni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ermak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Ana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kurash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turlaridan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kamondan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uzishdir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nishonni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ko‘zlashdan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farqli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ravishda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paytlar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kishi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guruhlar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5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birlariga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qarata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uzganlar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Tabiiyki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tirik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sog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g‘olib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hisoblangan</a:t>
            </a:r>
            <a:r>
              <a:rPr lang="en-US" sz="2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5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ustida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yonida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ilgari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burun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vazifasida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tayanch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38546" y="221455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38546" y="292893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adantarbiya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8546" y="364331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8546" y="435769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chempionlar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singari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38546" y="507207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infdoshlarim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38546" y="578645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C:\Users\Admin\Desktop\спорт\Без названия (2).jpg"/>
          <p:cNvPicPr/>
          <p:nvPr/>
        </p:nvPicPr>
        <p:blipFill>
          <a:blip r:embed="rId2"/>
          <a:srcRect t="17247" b="16958"/>
          <a:stretch>
            <a:fillRect/>
          </a:stretch>
        </p:blipFill>
        <p:spPr bwMode="auto">
          <a:xfrm>
            <a:off x="529680" y="3429000"/>
            <a:ext cx="2780238" cy="283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Admin\Desktop\спорт\Без названия (2).jpg"/>
          <p:cNvPicPr/>
          <p:nvPr/>
        </p:nvPicPr>
        <p:blipFill>
          <a:blip r:embed="rId2"/>
          <a:srcRect t="17247" b="16958"/>
          <a:stretch>
            <a:fillRect/>
          </a:stretch>
        </p:blipFill>
        <p:spPr bwMode="auto">
          <a:xfrm>
            <a:off x="8882082" y="3643314"/>
            <a:ext cx="2780238" cy="283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………………………….  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143116"/>
            <a:ext cx="1171583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 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to‘garagiga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3071810"/>
            <a:ext cx="1171583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…………………….....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4000504"/>
            <a:ext cx="1171583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………………….........  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bayrog‘ini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niyatim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4857760"/>
            <a:ext cx="1171583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dovrug‘ini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……………..  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tanitish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084" y="5786454"/>
            <a:ext cx="11715832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……………..   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kiyimi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8084" y="1428736"/>
            <a:ext cx="3929090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uhun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2285992"/>
            <a:ext cx="364333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Sinfdoshlarim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604" y="3214686"/>
            <a:ext cx="3357586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badantarbiya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2" y="4143380"/>
            <a:ext cx="3643338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Chempionlar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singari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67042" y="5000636"/>
            <a:ext cx="2286016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1092" y="5929330"/>
            <a:ext cx="2286016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Birinchi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qatordagi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qatorrdagi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bog‘lab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5274" y="2214554"/>
            <a:ext cx="10930014" cy="164307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kelgusi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orzularim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javon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maktabimiz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mashg‘ulotdan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kun,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yildagi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tinchlik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5274" y="4929198"/>
            <a:ext cx="10930014" cy="164307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to‘g‘risida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sayin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5453058" y="3786190"/>
            <a:ext cx="1857388" cy="1143008"/>
          </a:xfrm>
          <a:prstGeom prst="mathPl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357298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to‘g‘risida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643182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kelgusi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orzularim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haqida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000504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javon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ichida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5357826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maktabimiz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4628" y="1357298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mashg‘ulotdan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keyin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24628" y="2643182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kun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sayin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24628" y="4000504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yildagi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kabi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24628" y="5357826"/>
            <a:ext cx="535785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inchlik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9888</TotalTime>
  <Words>333</Words>
  <Application>Microsoft Office PowerPoint</Application>
  <PresentationFormat>Произвольный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947</cp:revision>
  <dcterms:created xsi:type="dcterms:W3CDTF">2020-08-03T09:44:14Z</dcterms:created>
  <dcterms:modified xsi:type="dcterms:W3CDTF">2021-02-27T17:09:10Z</dcterms:modified>
</cp:coreProperties>
</file>