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2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1668551"/>
            <a:ext cx="6072230" cy="415839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Sport –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garovi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(1-dars)</a:t>
            </a: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098" name="Picture 2" descr="C:\Users\Admin\Desktop\спорт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0578" y="2071678"/>
            <a:ext cx="3052765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309522" y="1357298"/>
            <a:ext cx="342902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musobaqa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310050" y="1357298"/>
            <a:ext cx="342902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gullar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8167702" y="1285860"/>
            <a:ext cx="342902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595406" y="3071810"/>
            <a:ext cx="414340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nonchaning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ichida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024562" y="3000372"/>
            <a:ext cx="3857652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sari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80960" y="4857760"/>
            <a:ext cx="342902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ko‘zi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4381488" y="4786322"/>
            <a:ext cx="342902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tabassum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8382016" y="4714884"/>
            <a:ext cx="3429024" cy="1714512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parchani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2398" y="2285992"/>
            <a:ext cx="5286412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Gulchilar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guli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Olim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usuli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Ishchi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mahsuli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Shoirlar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she’ri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96066" y="2214554"/>
            <a:ext cx="5143536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Poytaxtning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raislari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Tuzagan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Oshpazlar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taom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Bog‘bonlar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uzum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8480" y="4572008"/>
            <a:ext cx="7429552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Konchi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gavhar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-la, 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Paxtakorlar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zar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-la.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Labbay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deydi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da’vatlariga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Savlat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el-u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yurtning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savlatlariga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9522" y="1285860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5274" y="2214554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2464" y="3214686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ahsuli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10446" y="1285860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024694" y="2214554"/>
            <a:ext cx="4643470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38942" y="3214686"/>
            <a:ext cx="4643470" cy="6429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52530" y="4214818"/>
            <a:ext cx="4643470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10314" y="4214818"/>
            <a:ext cx="4643470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gavhar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38546" y="5143512"/>
            <a:ext cx="4643470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расмчалар\FB_IMG_1598405366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67900" y="5000636"/>
            <a:ext cx="2214578" cy="1571636"/>
          </a:xfrm>
          <a:prstGeom prst="rect">
            <a:avLst/>
          </a:prstGeom>
          <a:noFill/>
        </p:spPr>
      </p:pic>
      <p:pic>
        <p:nvPicPr>
          <p:cNvPr id="13" name="Picture 2" descr="C:\Users\Admin\Desktop\расмчалар\FB_IMG_1598405366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4929198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Go‘zallik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salomatlik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sport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xohlaydi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qomatli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go‘zallikning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belgilaridir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tashlashga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yurishni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yuk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gavdani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tutishni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atletika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mashqlari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qomatni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boks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futbol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voleybol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karate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epchil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chaqqon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Piyoda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jismoniy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tarbiya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muntazam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1381092" y="1428736"/>
            <a:ext cx="9358378" cy="192882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спорт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36" y="4643446"/>
            <a:ext cx="2524125" cy="1809750"/>
          </a:xfrm>
          <a:prstGeom prst="rect">
            <a:avLst/>
          </a:prstGeom>
          <a:noFill/>
        </p:spPr>
      </p:pic>
      <p:pic>
        <p:nvPicPr>
          <p:cNvPr id="3075" name="Picture 3" descr="C:\Users\Admin\Desktop\спорт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9918" y="4714884"/>
            <a:ext cx="2928958" cy="1809750"/>
          </a:xfrm>
          <a:prstGeom prst="rect">
            <a:avLst/>
          </a:prstGeom>
          <a:noFill/>
        </p:spPr>
      </p:pic>
      <p:pic>
        <p:nvPicPr>
          <p:cNvPr id="3076" name="Picture 4" descr="C:\Users\Admin\Desktop\спорт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9" y="4643446"/>
            <a:ext cx="2809877" cy="1809750"/>
          </a:xfrm>
          <a:prstGeom prst="rect">
            <a:avLst/>
          </a:prstGeom>
          <a:noFill/>
        </p:spPr>
      </p:pic>
      <p:pic>
        <p:nvPicPr>
          <p:cNvPr id="3077" name="Picture 5" descr="C:\Users\Admin\Desktop\спорт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96396" y="4572008"/>
            <a:ext cx="2524125" cy="1809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9522" y="1285860"/>
            <a:ext cx="11644394" cy="1000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Sizning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shahringizda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tumaningizda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havzalari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357430"/>
            <a:ext cx="7286676" cy="42862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7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Boʻzsuv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Chirchiq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daryosidan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chiqarilgan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Boʻzsuv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Chirchiqning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sohilidan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shimoli-sharqdan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janubi-gʻarbga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yoʻnalib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Toshkent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Qibray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Zangiota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Yangiyo‘l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tumanlari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Toshkent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hududi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Qozog‘iston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 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yerlaridan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oʻtib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Chinoz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Sirdaryoga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quyiladi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	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mustaqillikka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erishgandan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Boʻzsuvda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1995—2000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Anhor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tarmogʻida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oqimni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tartibga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solish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qirgʻoqlarni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sohil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boʻylarini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obodonlashtirish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boʻyicha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amalga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oshirildi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250px-Бозсу_в_районе_ж._д._Ташкент-Моск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1950" y="2428868"/>
            <a:ext cx="4071966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Sport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inshootlari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спорт\бунёдко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14422"/>
            <a:ext cx="3786214" cy="1857388"/>
          </a:xfrm>
          <a:prstGeom prst="rect">
            <a:avLst/>
          </a:prstGeom>
          <a:noFill/>
        </p:spPr>
      </p:pic>
      <p:pic>
        <p:nvPicPr>
          <p:cNvPr id="2051" name="Picture 3" descr="C:\Users\Admin\Desktop\спорт\ж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12" y="1214422"/>
            <a:ext cx="3786214" cy="1847850"/>
          </a:xfrm>
          <a:prstGeom prst="rect">
            <a:avLst/>
          </a:prstGeom>
          <a:noFill/>
        </p:spPr>
      </p:pic>
      <p:pic>
        <p:nvPicPr>
          <p:cNvPr id="2052" name="Picture 4" descr="C:\Users\Admin\Desktop\спорт\пахтако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7702" y="1214422"/>
            <a:ext cx="3786214" cy="1857388"/>
          </a:xfrm>
          <a:prstGeom prst="rect">
            <a:avLst/>
          </a:prstGeom>
          <a:noFill/>
        </p:spPr>
      </p:pic>
      <p:pic>
        <p:nvPicPr>
          <p:cNvPr id="2053" name="Picture 5" descr="C:\Users\Admin\Desktop\спорт\су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67702" y="3786190"/>
            <a:ext cx="3786214" cy="2071702"/>
          </a:xfrm>
          <a:prstGeom prst="rect">
            <a:avLst/>
          </a:prstGeom>
          <a:noFill/>
        </p:spPr>
      </p:pic>
      <p:pic>
        <p:nvPicPr>
          <p:cNvPr id="2054" name="Picture 6" descr="C:\Users\Admin\Desktop\спорт\теннис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22" y="3786190"/>
            <a:ext cx="3786214" cy="2143140"/>
          </a:xfrm>
          <a:prstGeom prst="rect">
            <a:avLst/>
          </a:prstGeom>
          <a:noFill/>
        </p:spPr>
      </p:pic>
      <p:pic>
        <p:nvPicPr>
          <p:cNvPr id="2055" name="Picture 7" descr="C:\Users\Admin\Desktop\спорт\хумо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38612" y="3786190"/>
            <a:ext cx="3786214" cy="20717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9522" y="3143248"/>
            <a:ext cx="378621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38612" y="3143248"/>
            <a:ext cx="378621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 sport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67702" y="3143248"/>
            <a:ext cx="378621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Paxtakor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stadioni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2" y="6000768"/>
            <a:ext cx="378621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Tennis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korti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8612" y="6000768"/>
            <a:ext cx="378621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Xumo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arenasi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67702" y="6000768"/>
            <a:ext cx="3786214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Sport  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matlik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garovi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Sport 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bo‘lganligi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Sharqda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hatto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ayollarning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bilimli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yetishishlariga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jiddiy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qaratilgan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boshlig‘i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yetakchi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sarkarda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hisoblangan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o‘chmas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qoldirgan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Jaloliddin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Manguberdi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Zahiriddin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Muhammad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Boburlar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hukmdorlar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sari,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singari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bildirmaydi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so‘roqqa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ifodalab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9522" y="1357299"/>
          <a:ext cx="11557023" cy="500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52341"/>
                <a:gridCol w="3852341"/>
                <a:gridCol w="3852341"/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So‘rog‘i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Qo‘llanishi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Ma’nosi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Kim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ukam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birgalik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vosita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Nima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uhun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musobaqa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uchun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sabab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maqsad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Kim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singari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kabi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ustozim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kabi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o‘xshashlik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Nima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orqali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pochta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orqali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vosita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52794" y="2357430"/>
            <a:ext cx="5357850" cy="17145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Respublikamizda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4857760"/>
            <a:ext cx="5357850" cy="16430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sporti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o‘tkaziladi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53190" y="4857760"/>
            <a:ext cx="5357850" cy="15001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shug‘ullanasiz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спорт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753646">
            <a:off x="419799" y="2649440"/>
            <a:ext cx="2620943" cy="1815475"/>
          </a:xfrm>
          <a:prstGeom prst="rect">
            <a:avLst/>
          </a:prstGeom>
          <a:noFill/>
        </p:spPr>
      </p:pic>
      <p:pic>
        <p:nvPicPr>
          <p:cNvPr id="8" name="Picture 2" descr="C:\Users\Admin\Desktop\спорт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29300">
            <a:off x="9063796" y="2531541"/>
            <a:ext cx="2620943" cy="1815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9286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ko‘rsating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428868"/>
            <a:ext cx="5643602" cy="171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Musobaqa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anjomlari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sotib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714884"/>
            <a:ext cx="5643602" cy="17145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qunt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tayyorlanish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0314" y="2428868"/>
            <a:ext cx="5643602" cy="1714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G‘oliblarni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gullar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0314" y="4714884"/>
            <a:ext cx="5643602" cy="17145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Qopcha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qopchaning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noncha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nonchaning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ustuncha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522" y="1714488"/>
            <a:ext cx="5643602" cy="17145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Bulutlar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quyuqlashdi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4500570"/>
            <a:ext cx="5643602" cy="17145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Barno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tabassum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10314" y="1714488"/>
            <a:ext cx="5643602" cy="1714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Tabiatda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ko‘zi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bo‘lmaydigan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mayda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jismlar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bor.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8876" y="4500570"/>
            <a:ext cx="5643602" cy="171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Anvarjon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tomonga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9701</TotalTime>
  <Words>355</Words>
  <Application>Microsoft Office PowerPoint</Application>
  <PresentationFormat>Произвольный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932</cp:revision>
  <dcterms:created xsi:type="dcterms:W3CDTF">2020-08-03T09:44:14Z</dcterms:created>
  <dcterms:modified xsi:type="dcterms:W3CDTF">2021-02-27T14:00:30Z</dcterms:modified>
</cp:coreProperties>
</file>