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26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588" autoAdjust="0"/>
    <p:restoredTop sz="94061" autoAdjust="0"/>
  </p:normalViewPr>
  <p:slideViewPr>
    <p:cSldViewPr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27.02.2021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2/27/2021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1952596" y="1668551"/>
            <a:ext cx="6072230" cy="4158399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spcBef>
                <a:spcPts val="227"/>
              </a:spcBef>
            </a:pPr>
            <a:r>
              <a:rPr sz="44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ru-RU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Sport –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salomatlik</a:t>
            </a:r>
            <a:r>
              <a:rPr lang="en-US" sz="44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garovi</a:t>
            </a: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endParaRPr lang="en-US" sz="44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qo‘llanishi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37951" algn="ctr">
              <a:spcBef>
                <a:spcPts val="227"/>
              </a:spcBef>
            </a:pP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(1-dars)</a:t>
            </a:r>
          </a:p>
        </p:txBody>
      </p:sp>
      <p:sp>
        <p:nvSpPr>
          <p:cNvPr id="6" name="object 6"/>
          <p:cNvSpPr/>
          <p:nvPr/>
        </p:nvSpPr>
        <p:spPr>
          <a:xfrm>
            <a:off x="1162218" y="2492896"/>
            <a:ext cx="576064" cy="2074362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4098" name="Picture 2" descr="C:\Users\Admin\Desktop\спорт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0578" y="2071678"/>
            <a:ext cx="3052765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 advClick="0">
        <p:dissolve/>
      </p:transition>
    </mc:Choice>
    <mc:Fallback>
      <p:transition spd="slow" advClick="0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09522" y="1357298"/>
            <a:ext cx="3429024" cy="17145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musobaqa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uchun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4310050" y="1357298"/>
            <a:ext cx="3429024" cy="17145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gullar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8167702" y="1285860"/>
            <a:ext cx="3429024" cy="17145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o‘qish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uchun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595406" y="3071810"/>
            <a:ext cx="4143404" cy="17145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nonchaning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ichida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6024562" y="3000372"/>
            <a:ext cx="3857652" cy="17145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borgan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sari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380960" y="4857760"/>
            <a:ext cx="3429024" cy="17145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ko‘zi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4381488" y="4786322"/>
            <a:ext cx="3429024" cy="17145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tabassum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8382016" y="4714884"/>
            <a:ext cx="3429024" cy="1714512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bozor</a:t>
            </a:r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tomon</a:t>
            </a:r>
            <a:endParaRPr lang="ru-RU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She’riy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parchani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ko‘makchilarni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2398" y="2285992"/>
            <a:ext cx="5286412" cy="19288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Gulchilar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guli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Olim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usuli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Ishchi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mahsuli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Shoirlar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she’ri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596066" y="2214554"/>
            <a:ext cx="5143536" cy="19288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Poytaxtning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raislari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Tuzagan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shahri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Oshpazlar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taom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Bog‘bonlar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uzum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8480" y="4572008"/>
            <a:ext cx="7429552" cy="192882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Konchi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qora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gavhar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-la, 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Paxtakorlar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oq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zar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-la.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Labbay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deydi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Ona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Vatan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da’vatlariga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Savlat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qo‘shib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el-u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yurtning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savlatlariga</a:t>
            </a:r>
            <a:r>
              <a:rPr lang="en-US" sz="2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09522" y="1285860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5274" y="2214554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usuli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52464" y="3214686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ahsuli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310446" y="1285860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she’ri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24694" y="2214554"/>
            <a:ext cx="4643470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738942" y="3214686"/>
            <a:ext cx="4643470" cy="64294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aom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52530" y="4214818"/>
            <a:ext cx="4643470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uzum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10314" y="4214818"/>
            <a:ext cx="4643470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gavhar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738546" y="5143512"/>
            <a:ext cx="4643470" cy="7143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Admin\Desktop\расмчалар\FB_IMG_1598405366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667900" y="5000636"/>
            <a:ext cx="2214578" cy="1571636"/>
          </a:xfrm>
          <a:prstGeom prst="rect">
            <a:avLst/>
          </a:prstGeom>
          <a:noFill/>
        </p:spPr>
      </p:pic>
      <p:pic>
        <p:nvPicPr>
          <p:cNvPr id="13" name="Picture 2" descr="C:\Users\Admin\Desktop\расмчалар\FB_IMG_15984053661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4929198"/>
            <a:ext cx="2214578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Go‘zallik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salomatlik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sport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xohlaydi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avvalo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Kelishgan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qomatli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yengil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ravon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go‘zallikning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muhim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belgilaridir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Yengil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chiroyli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tashlashga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o‘rganish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yurishni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yuk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gavdani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tutishni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yengil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atletika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suzish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raqs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mashqlari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qomatni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chiroyli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boks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kurash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futbol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voleybol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karate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epchil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chaqqon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Piyoda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yuring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yuguring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suzing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jismoniy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tarbiya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muntazam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shug‘ullaning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sog‘lom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go‘zal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bo‘lasiz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332656"/>
            <a:ext cx="11161240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Табличка 5"/>
          <p:cNvSpPr/>
          <p:nvPr/>
        </p:nvSpPr>
        <p:spPr>
          <a:xfrm>
            <a:off x="1381092" y="1428736"/>
            <a:ext cx="9358378" cy="1928826"/>
          </a:xfrm>
          <a:prstGeom prst="plaqu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ishtirok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etgan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tuzing</a:t>
            </a:r>
            <a:r>
              <a:rPr lang="en-US" sz="4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dmin\Desktop\спорт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36" y="4643446"/>
            <a:ext cx="2524125" cy="1809750"/>
          </a:xfrm>
          <a:prstGeom prst="rect">
            <a:avLst/>
          </a:prstGeom>
          <a:noFill/>
        </p:spPr>
      </p:pic>
      <p:pic>
        <p:nvPicPr>
          <p:cNvPr id="3075" name="Picture 3" descr="C:\Users\Admin\Desktop\спорт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9918" y="4714884"/>
            <a:ext cx="2928958" cy="1809750"/>
          </a:xfrm>
          <a:prstGeom prst="rect">
            <a:avLst/>
          </a:prstGeom>
          <a:noFill/>
        </p:spPr>
      </p:pic>
      <p:pic>
        <p:nvPicPr>
          <p:cNvPr id="3076" name="Picture 4" descr="C:\Users\Admin\Desktop\спорт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9" y="4643446"/>
            <a:ext cx="2809877" cy="1809750"/>
          </a:xfrm>
          <a:prstGeom prst="rect">
            <a:avLst/>
          </a:prstGeom>
          <a:noFill/>
        </p:spPr>
      </p:pic>
      <p:pic>
        <p:nvPicPr>
          <p:cNvPr id="3077" name="Picture 5" descr="C:\Users\Admin\Desktop\спорт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96396" y="4572008"/>
            <a:ext cx="2524125" cy="1809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9522" y="1285860"/>
            <a:ext cx="11644394" cy="10001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Sizning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shahringizda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tumaningizda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havzalari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Ma’lumot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357430"/>
            <a:ext cx="7286676" cy="42862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7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Boʻzsuv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—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Chirchiq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daryosidan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chiqarilgan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qadimgi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kanal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 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Boʻzsuv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Chirchiqning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sohilidan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boshlab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shimoli-sharqdan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janubi-gʻarbga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yoʻnalib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Toshkent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viloyati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 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Qibray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Zangiota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Yangiyo‘l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tumanlari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Toshkent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hududi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shuningdek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Qozog‘iston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 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Respublikasi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yerlaridan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oʻtib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Chinoz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yaqinida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Sirdaryoga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quyiladi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	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Respublikasi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mustaqillikka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erishgandan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Boʻzsuvda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jumladan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1995—2000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yillarda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Anhor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tarmogʻida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oqimni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tartibga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solish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qirgʻoqlarni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mustahkamlash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sohil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boʻylarini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obodonlashtirish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boʻyicha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amalga</a:t>
            </a:r>
            <a:r>
              <a:rPr lang="en-US" sz="2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oshirildi</a:t>
            </a:r>
            <a:endParaRPr lang="ru-RU" sz="2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250px-Бозсу_в_районе_ж._д._Ташкент-Моск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1950" y="2428868"/>
            <a:ext cx="4071966" cy="4143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Sport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inshootlari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спорт\бунёдко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1214422"/>
            <a:ext cx="3786214" cy="1857388"/>
          </a:xfrm>
          <a:prstGeom prst="rect">
            <a:avLst/>
          </a:prstGeom>
          <a:noFill/>
        </p:spPr>
      </p:pic>
      <p:pic>
        <p:nvPicPr>
          <p:cNvPr id="2051" name="Picture 3" descr="C:\Users\Admin\Desktop\спорт\жа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8612" y="1214422"/>
            <a:ext cx="3786214" cy="1847850"/>
          </a:xfrm>
          <a:prstGeom prst="rect">
            <a:avLst/>
          </a:prstGeom>
          <a:noFill/>
        </p:spPr>
      </p:pic>
      <p:pic>
        <p:nvPicPr>
          <p:cNvPr id="2052" name="Picture 4" descr="C:\Users\Admin\Desktop\спорт\пахтако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67702" y="1214422"/>
            <a:ext cx="3786214" cy="1857388"/>
          </a:xfrm>
          <a:prstGeom prst="rect">
            <a:avLst/>
          </a:prstGeom>
          <a:noFill/>
        </p:spPr>
      </p:pic>
      <p:pic>
        <p:nvPicPr>
          <p:cNvPr id="2053" name="Picture 5" descr="C:\Users\Admin\Desktop\спорт\сув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67702" y="3786190"/>
            <a:ext cx="3786214" cy="2071702"/>
          </a:xfrm>
          <a:prstGeom prst="rect">
            <a:avLst/>
          </a:prstGeom>
          <a:noFill/>
        </p:spPr>
      </p:pic>
      <p:pic>
        <p:nvPicPr>
          <p:cNvPr id="2054" name="Picture 6" descr="C:\Users\Admin\Desktop\спорт\теннис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9522" y="3786190"/>
            <a:ext cx="3786214" cy="2143140"/>
          </a:xfrm>
          <a:prstGeom prst="rect">
            <a:avLst/>
          </a:prstGeom>
          <a:noFill/>
        </p:spPr>
      </p:pic>
      <p:pic>
        <p:nvPicPr>
          <p:cNvPr id="2055" name="Picture 7" descr="C:\Users\Admin\Desktop\спорт\хумо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38612" y="3786190"/>
            <a:ext cx="3786214" cy="207170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09522" y="3143248"/>
            <a:ext cx="3786214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Bunyodkor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238612" y="3143248"/>
            <a:ext cx="3786214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Jar sport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saroyi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167702" y="3143248"/>
            <a:ext cx="3786214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Paxtakor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stadioni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9522" y="6000768"/>
            <a:ext cx="3786214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Tennis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korti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38612" y="6000768"/>
            <a:ext cx="3786214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Xumo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arenasi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8167702" y="6000768"/>
            <a:ext cx="3786214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Suv</a:t>
            </a:r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24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saroyi</a:t>
            </a:r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Sport  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salo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matlik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garovi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Sport </a:t>
            </a: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Sport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qadimdan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hayotida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muhim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o‘rin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Qadimgi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Misrda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ayrim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turlari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yil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avval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mavjud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bo‘lganligi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haqida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ma’lumot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Qadimgi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Sharqda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hatto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ayollarning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tomonlama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bilimli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kuchli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yetishishlariga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jiddiy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e’tibor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qaratilgan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davlat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boshlig‘i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albatta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yetakchi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sarkarda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bo‘lishi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shart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hisoblangan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Tarixda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o‘chmas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iz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qoldirgan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Amir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Temur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Jaloliddin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Manguberdi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Zahiriddin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Muhammad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Boburlar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shunday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hukmdorlar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edilar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    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1285860"/>
            <a:ext cx="11644394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sari,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singari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kabi</a:t>
            </a:r>
            <a:r>
              <a:rPr lang="en-US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bildirmaydi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Ko‘makchilar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so‘zlar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so‘roqqa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quyidagi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ma’nolarni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ifodalab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keladi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9522" y="1357299"/>
          <a:ext cx="11557023" cy="50006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852341"/>
                <a:gridCol w="3852341"/>
                <a:gridCol w="3852341"/>
              </a:tblGrid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So‘rog‘i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Qo‘llanishi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Ma’nosi</a:t>
                      </a:r>
                      <a:endParaRPr lang="ru-RU" sz="28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Kim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ukam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bilan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birgalik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vosita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Nima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uhun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musobaqa</a:t>
                      </a:r>
                      <a:r>
                        <a:rPr lang="en-US" sz="28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uchun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sabab</a:t>
                      </a:r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maqsad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Kim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singari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kabi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)?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ustozim</a:t>
                      </a:r>
                      <a:r>
                        <a:rPr lang="en-US" sz="2800" b="1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kabi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o‘xshashlik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0013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Nima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orqali</a:t>
                      </a:r>
                      <a:r>
                        <a:rPr lang="en-US" sz="28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ru-RU" sz="28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pochta</a:t>
                      </a:r>
                      <a:r>
                        <a:rPr lang="en-US" sz="2800" b="1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800" b="1" baseline="0" dirty="0" err="1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orqali</a:t>
                      </a:r>
                      <a:endParaRPr lang="ru-RU" sz="2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vosita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7143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tarzda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52794" y="2357430"/>
            <a:ext cx="5357850" cy="17145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Respublikamizda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rivojlangan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9522" y="4857760"/>
            <a:ext cx="5357850" cy="164307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sporti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bo‘yicha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musobaqalar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o‘tkaziladi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53190" y="4857760"/>
            <a:ext cx="535785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qaysi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shug‘ullanasiz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Admin\Desktop\спорт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753646">
            <a:off x="419799" y="2649440"/>
            <a:ext cx="2620943" cy="1815475"/>
          </a:xfrm>
          <a:prstGeom prst="rect">
            <a:avLst/>
          </a:prstGeom>
          <a:noFill/>
        </p:spPr>
      </p:pic>
      <p:pic>
        <p:nvPicPr>
          <p:cNvPr id="8" name="Picture 2" descr="C:\Users\Admin\Desktop\спорт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29300">
            <a:off x="9063796" y="2531541"/>
            <a:ext cx="2620943" cy="181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1285860"/>
            <a:ext cx="11644394" cy="92869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tarkibidagi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ko‘makchi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ko‘rsating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o‘zi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bog‘langan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so‘z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428868"/>
            <a:ext cx="5643602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Musobaqa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sport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anjomlari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sotib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olindi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4714884"/>
            <a:ext cx="5643602" cy="171451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Yaxshi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o‘qish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qunt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tayyorlanish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kerak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310314" y="2428868"/>
            <a:ext cx="5643602" cy="1714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G‘oliblarni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gullar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oldik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10314" y="4714884"/>
            <a:ext cx="5643602" cy="171451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Qopcha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qopchaning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noncha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nonchaning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ichida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ustuncha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9522" y="1714488"/>
            <a:ext cx="5643602" cy="17145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Bulutlar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borgan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sari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quyuqlashdi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2" y="4500570"/>
            <a:ext cx="5643602" cy="171451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Barno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tabassum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qarshi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310314" y="1714488"/>
            <a:ext cx="5643602" cy="17145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Tabiatda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inson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ko‘zi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bo‘lmaydigan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mayda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jismlar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ham bor.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38876" y="4500570"/>
            <a:ext cx="5643602" cy="1714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Anvarjon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uydan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chiqib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bozor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tomonga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ketdi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9701</TotalTime>
  <Words>355</Words>
  <Application>Microsoft Office PowerPoint</Application>
  <PresentationFormat>Произвольный</PresentationFormat>
  <Paragraphs>96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Admin</cp:lastModifiedBy>
  <cp:revision>932</cp:revision>
  <dcterms:created xsi:type="dcterms:W3CDTF">2020-08-03T09:44:14Z</dcterms:created>
  <dcterms:modified xsi:type="dcterms:W3CDTF">2021-02-27T14:00:30Z</dcterms:modified>
</cp:coreProperties>
</file>