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2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666844" y="1500174"/>
            <a:ext cx="6072230" cy="5127895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O‘zbekistonning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havzalari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spcBef>
                <a:spcPts val="227"/>
              </a:spcBef>
            </a:pP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Kerak,zarur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modal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so‘zlarining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spcBef>
                <a:spcPts val="227"/>
              </a:spcBef>
            </a:pP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(1-dars)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2" name="Рисунок 11" descr="C:\Users\Admin\Desktop\бободфк\IMG_20210217_115750_980.jpg"/>
          <p:cNvPicPr/>
          <p:nvPr/>
        </p:nvPicPr>
        <p:blipFill>
          <a:blip r:embed="rId2"/>
          <a:srcRect b="11364"/>
          <a:stretch>
            <a:fillRect/>
          </a:stretch>
        </p:blipFill>
        <p:spPr bwMode="auto">
          <a:xfrm>
            <a:off x="8096264" y="2214554"/>
            <a:ext cx="34584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bog‘lab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285992"/>
            <a:ext cx="4000528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bajarmoq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3429000"/>
            <a:ext cx="4000528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g‘olib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chiqmoq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4643446"/>
            <a:ext cx="4000528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etmoq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960" y="5786454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uddalamoq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53388" y="2357430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53388" y="3500438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gapirib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bermoq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53388" y="4714884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qoyil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qolmoq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53388" y="5786454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ketmoq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Admin\Desktop\расмчалар\FB_IMG_1598610674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5802" y="2357430"/>
            <a:ext cx="314327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452398" y="1357298"/>
            <a:ext cx="5000660" cy="1857388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Quruvchilar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vaqtida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bajarishsa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452398" y="4357694"/>
            <a:ext cx="5000660" cy="1857388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musobaqada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jamoasi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g‘olib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6596066" y="1428736"/>
            <a:ext cx="5072098" cy="1857388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Tanlovda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etsa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6596066" y="4429132"/>
            <a:ext cx="5072098" cy="1857388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Biroz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harakat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qilsak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uddalasak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452398" y="1357298"/>
            <a:ext cx="5000660" cy="1857388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o‘zbek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darsida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she’r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yodlasak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452398" y="4357694"/>
            <a:ext cx="5000660" cy="1857388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Akam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men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qilgan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kashfiyotga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qoyil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qolsalar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6596066" y="1428736"/>
            <a:ext cx="5072098" cy="1857388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Ustozimiz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hikoyani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gapirib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bersalar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6596066" y="4429132"/>
            <a:ext cx="5072098" cy="1857388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Nargiza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uyga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ketsa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Ko‘llar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Respublikasi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hududida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50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yaqin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O‘zbekistondagi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dengizi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Ko‘llarning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aksariyat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qismi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tog‘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oralig‘ida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dengiz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sathidan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2-3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balandlikda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joylarda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kelganda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toshib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qishloqlarni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yuvib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xavfi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Tekislikdagi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bog‘liq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daryodagi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oqimini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mavsumiy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tartibga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turuvchi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sun’iy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omborlari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Eng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yirik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omborlari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Qayroqqum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Kattaqo‘rg‘on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Tuyabo‘g‘iz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Chordara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Janubiy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Surxon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omborlaridir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shuningdek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sug‘orish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tizimini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yaxshilash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kanallar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barpo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Amu-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Buxoro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kanali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Namangan,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Farg‘ona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Shimoliy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Farg‘ona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Eskiangor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Janubiy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Farg‘ona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kanallarini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kiritish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10116" y="2357430"/>
            <a:ext cx="5929354" cy="28575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matnidagi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ko‘llarni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:\Users\Admin\Desktop\расмчалар\FB_IMG_1598610658640.jpg"/>
          <p:cNvPicPr/>
          <p:nvPr/>
        </p:nvPicPr>
        <p:blipFill>
          <a:blip r:embed="rId2"/>
          <a:srcRect b="8568"/>
          <a:stretch>
            <a:fillRect/>
          </a:stretch>
        </p:blipFill>
        <p:spPr bwMode="auto">
          <a:xfrm>
            <a:off x="1238216" y="1928802"/>
            <a:ext cx="251717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1357298"/>
            <a:ext cx="11572956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maylidagi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0960" y="2214554"/>
            <a:ext cx="5000660" cy="1143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chiqsak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manzilga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ertaroq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0960" y="5286388"/>
            <a:ext cx="5000660" cy="1143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bilsalar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0960" y="3714752"/>
            <a:ext cx="5000660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vazifasini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a’lo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darajada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bajarsa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marra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bizniki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81818" y="2214554"/>
            <a:ext cx="5000660" cy="10715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sari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intilsak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rejalarni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amalga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oshiramiz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81818" y="3714752"/>
            <a:ext cx="5000660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birlashsak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sinovni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yengi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o‘tamiz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81818" y="5286388"/>
            <a:ext cx="5000660" cy="1143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Tabiatni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asramasak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narsalarni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yo‘qotamiz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havzalari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C:\Users\Admin\Desktop\бободфк\IMG_20210217_115749_75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4071942"/>
            <a:ext cx="35004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dmin\Desktop\бободфк\IMG_20210217_115315_55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12" y="4143380"/>
            <a:ext cx="371477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Admin\Desktop\бободфк\IMG_20210217_113203_89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9140" y="1285860"/>
            <a:ext cx="368577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Admin\Desktop\бободфк\IMG_20210217_115802_298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522" y="1285860"/>
            <a:ext cx="3500462" cy="247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Admin\Desktop\бободфк\IMG_20210217_115829_193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8612" y="1285860"/>
            <a:ext cx="3714776" cy="244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Admin\Desktop\бободфк\IMG_20210217_115750_980.jpg"/>
          <p:cNvPicPr/>
          <p:nvPr/>
        </p:nvPicPr>
        <p:blipFill>
          <a:blip r:embed="rId7"/>
          <a:srcRect r="41935" b="13636"/>
          <a:stretch>
            <a:fillRect/>
          </a:stretch>
        </p:blipFill>
        <p:spPr bwMode="auto">
          <a:xfrm>
            <a:off x="8239140" y="4071942"/>
            <a:ext cx="3714776" cy="244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522" y="1357298"/>
            <a:ext cx="11644394" cy="52149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0960" y="1357299"/>
            <a:ext cx="1157295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havzasi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—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yer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yuzasining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tabiiy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sunʼiy pastqam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chuqur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joylarida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tabiiy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sunʼiy ravishda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toʻplanishidan hosil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boʻladigan, yo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boʻlmasa, suv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yoʻlini toʻsib va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toʻgʻon qurib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hosil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qilinadigan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sekin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oqar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oqmas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manba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havzasi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doimiy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yoki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mavsumiy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turlarga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boʻlinadi.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Doimiy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havzalariga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okeanlar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dengizlar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daryolar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ko‘llar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kiradi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T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abiiy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omborlariga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jilg‘alar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ariqlar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boshqalar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kiradi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Mavsumiy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vaqtinchalik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havzasi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sunʼiy suv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omborlari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kanallar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hovuzlar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boshqalardan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iborat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Oʻzbekiston hududidagi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Orol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dengizi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Amudaryo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Sirdaryo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Chirchiq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daryolari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tabiiy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havzasi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Toshkent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dengizi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Chorvoq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ombori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Andijon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ombori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lar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sunʼiy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uv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havzasi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hisoblanadi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havzalari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maylidagi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qo‘llanganda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faraz</a:t>
            </a:r>
            <a:r>
              <a:rPr lang="en-US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gumon</a:t>
            </a:r>
            <a:r>
              <a:rPr lang="en-US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noaniqlik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ma’nolarini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yomg‘ir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yog‘sa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857364"/>
            <a:ext cx="11715832" cy="4786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O‘zbekistonning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yerusti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suvlari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hududidagi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joylarda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soylar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o‘zanlari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tog‘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tepalari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cho‘qqilaridagi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muzliklardan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boshlanuvchi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ushbu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irmoqlar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yirikroq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daryolarga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quyiladi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Yerusti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suvlarining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taqsimlanishi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iqlim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geografik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xususiyatlar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bog‘liq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hududidan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o‘tuvchi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yirik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Amudaryo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Sirdaryo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tashqarisidan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boshlanadi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Amudaryo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irmoqlari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Surxondaryo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Sherobod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Qashqadaryo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Zarafshon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Sirdaryo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sersuvligi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jihatidan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Osiyoda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o‘rinda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O‘zbekistondagi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yirik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irmog‘i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Chirchiq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daryosidir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Shuningdek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Norin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daryosi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Qora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So‘g‘d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quyiladi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Usbu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zahiralari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qishloq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xo‘jaligini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ta’minlaydi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daryolarning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nomlarini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4167174" y="2071678"/>
            <a:ext cx="3571900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Sherobod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095736" y="3643314"/>
            <a:ext cx="3786214" cy="135732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Qashqadaryo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4167174" y="5286388"/>
            <a:ext cx="3571900" cy="128588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Zarafshon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238084" y="2071678"/>
            <a:ext cx="3571900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Amudaryo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309522" y="3786190"/>
            <a:ext cx="3571900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Sirdaryo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238084" y="5286388"/>
            <a:ext cx="3714776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Surxondaryo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8167702" y="2071678"/>
            <a:ext cx="3571900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Chirchiq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8096264" y="3571876"/>
            <a:ext cx="3571900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Norin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8239140" y="5143512"/>
            <a:ext cx="3571900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So‘x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bo‘lmoq</a:t>
            </a:r>
            <a:r>
              <a:rPr lang="en-US" sz="28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so‘zlaridan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380960" y="2500306"/>
            <a:ext cx="3500462" cy="114300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4167174" y="2500306"/>
            <a:ext cx="3500462" cy="114300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8024826" y="2500306"/>
            <a:ext cx="3500462" cy="114300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167174" y="3929066"/>
            <a:ext cx="3500462" cy="114300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2398" y="5214950"/>
            <a:ext cx="3500462" cy="114300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4238612" y="5286388"/>
            <a:ext cx="3500462" cy="114300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8167702" y="5286388"/>
            <a:ext cx="3500462" cy="114300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Admin\Desktop\расмчалар\FB_IMG_1598610693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488258" y="2678892"/>
            <a:ext cx="1285866" cy="3500462"/>
          </a:xfrm>
          <a:prstGeom prst="rect">
            <a:avLst/>
          </a:prstGeom>
          <a:noFill/>
        </p:spPr>
      </p:pic>
      <p:pic>
        <p:nvPicPr>
          <p:cNvPr id="12" name="Picture 2" descr="C:\Users\Admin\Desktop\расмчалар\FB_IMG_1598610693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9203562" y="2678892"/>
            <a:ext cx="128586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ochiq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2214554"/>
            <a:ext cx="1164439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To‘garakka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o‘quvchilar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qatnashsalar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522" y="3143248"/>
            <a:ext cx="1164439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Kompyuterda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dasturni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tuzsa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bo‘ladi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522" y="4000504"/>
            <a:ext cx="1164439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sayohatga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borsak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4929198"/>
            <a:ext cx="1164439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tanlovida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sinfdoshimiz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Ziyoda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qatnashsa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522" y="5857892"/>
            <a:ext cx="1164439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maqolni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epigraf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sifatida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ishlatsa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8812</TotalTime>
  <Words>281</Words>
  <Application>Microsoft Office PowerPoint</Application>
  <PresentationFormat>Произвольный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854</cp:revision>
  <dcterms:created xsi:type="dcterms:W3CDTF">2020-08-03T09:44:14Z</dcterms:created>
  <dcterms:modified xsi:type="dcterms:W3CDTF">2021-02-19T02:20:14Z</dcterms:modified>
</cp:coreProperties>
</file>