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47" r:id="rId3"/>
    <p:sldId id="359" r:id="rId4"/>
    <p:sldId id="360" r:id="rId5"/>
    <p:sldId id="364" r:id="rId6"/>
    <p:sldId id="361" r:id="rId7"/>
    <p:sldId id="362" r:id="rId8"/>
    <p:sldId id="363" r:id="rId9"/>
    <p:sldId id="365" r:id="rId10"/>
    <p:sldId id="366" r:id="rId11"/>
    <p:sldId id="367" r:id="rId12"/>
    <p:sldId id="358" r:id="rId13"/>
    <p:sldId id="32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1500174"/>
            <a:ext cx="5857916" cy="55639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orzularim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Yuklamalarning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dmin\Desktop\дам олиш\Без названия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6" y="2285992"/>
            <a:ext cx="3048003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ettiring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309522" y="2071678"/>
            <a:ext cx="5429288" cy="171451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mashhur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80960" y="4643446"/>
            <a:ext cx="5429288" cy="171451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tog‘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bag‘riga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jo‘nab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6024562" y="2500306"/>
            <a:ext cx="857256" cy="857256"/>
          </a:xfrm>
          <a:prstGeom prst="plus">
            <a:avLst>
              <a:gd name="adj" fmla="val 2957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рест 6"/>
          <p:cNvSpPr/>
          <p:nvPr/>
        </p:nvSpPr>
        <p:spPr>
          <a:xfrm>
            <a:off x="6024562" y="5072074"/>
            <a:ext cx="857256" cy="857256"/>
          </a:xfrm>
          <a:prstGeom prst="plus">
            <a:avLst>
              <a:gd name="adj" fmla="val 2957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исплей 7"/>
          <p:cNvSpPr/>
          <p:nvPr/>
        </p:nvSpPr>
        <p:spPr>
          <a:xfrm>
            <a:off x="7096132" y="2071678"/>
            <a:ext cx="4857784" cy="1643074"/>
          </a:xfrm>
          <a:prstGeom prst="flowChartDisp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aviaqatnovlarni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дисплей 8"/>
          <p:cNvSpPr/>
          <p:nvPr/>
        </p:nvSpPr>
        <p:spPr>
          <a:xfrm>
            <a:off x="7096132" y="4643446"/>
            <a:ext cx="4857784" cy="1643074"/>
          </a:xfrm>
          <a:prstGeom prst="flowChartDisp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yerlarda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salqin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309522" y="2071678"/>
            <a:ext cx="5786478" cy="171451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shifokor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bo‘lmoqchiman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80960" y="4643446"/>
            <a:ext cx="5786478" cy="171451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6310314" y="2500306"/>
            <a:ext cx="857256" cy="857256"/>
          </a:xfrm>
          <a:prstGeom prst="plus">
            <a:avLst>
              <a:gd name="adj" fmla="val 2957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рест 6"/>
          <p:cNvSpPr/>
          <p:nvPr/>
        </p:nvSpPr>
        <p:spPr>
          <a:xfrm>
            <a:off x="6381752" y="5000636"/>
            <a:ext cx="857256" cy="857256"/>
          </a:xfrm>
          <a:prstGeom prst="plus">
            <a:avLst>
              <a:gd name="adj" fmla="val 29571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исплей 7"/>
          <p:cNvSpPr/>
          <p:nvPr/>
        </p:nvSpPr>
        <p:spPr>
          <a:xfrm>
            <a:off x="7381884" y="2071678"/>
            <a:ext cx="4572032" cy="1643074"/>
          </a:xfrm>
          <a:prstGeom prst="flowChartDisp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shifokorlar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davolaydi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дисплей 8"/>
          <p:cNvSpPr/>
          <p:nvPr/>
        </p:nvSpPr>
        <p:spPr>
          <a:xfrm>
            <a:off x="7596198" y="4643446"/>
            <a:ext cx="4357718" cy="1643074"/>
          </a:xfrm>
          <a:prstGeom prst="flowChartDisp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qa’ridan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984" y="1285860"/>
            <a:ext cx="471490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857364"/>
            <a:ext cx="5572164" cy="221457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Ko‘kda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kulgan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oftobingni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tinmas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koptogingni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Yuraklarga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g‘ayrat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Tabiatga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hayrat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6066" y="1857364"/>
            <a:ext cx="5357850" cy="22145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sho‘x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yayrasin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Kuchlar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toshib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qaynasin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sayrasin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kuylab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o‘ynasin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5670" y="4286256"/>
            <a:ext cx="5715040" cy="22145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quvnoq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Zo‘r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chiniqib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dam.</a:t>
            </a:r>
          </a:p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yurtda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bizga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dam</a:t>
            </a:r>
          </a:p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Baxtiyorlik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sodiq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hamdam</a:t>
            </a:r>
            <a:endParaRPr lang="en-US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881026" y="1785926"/>
            <a:ext cx="5429288" cy="307183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Admin\Desktop\расмчалар\FB_IMG_1598610632146.jpg"/>
          <p:cNvPicPr/>
          <p:nvPr/>
        </p:nvPicPr>
        <p:blipFill>
          <a:blip r:embed="rId2"/>
          <a:srcRect b="7399"/>
          <a:stretch>
            <a:fillRect/>
          </a:stretch>
        </p:blipFill>
        <p:spPr bwMode="auto">
          <a:xfrm rot="461072">
            <a:off x="8196798" y="2924329"/>
            <a:ext cx="3071834" cy="3435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09918" y="2000240"/>
            <a:ext cx="5357850" cy="50006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tili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2571744"/>
            <a:ext cx="5786478" cy="4000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qo‘ymayman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Kaklik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bedana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Sepay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sedana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Totuv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Tilingizni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bola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bemantiq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10314" y="2571744"/>
            <a:ext cx="5643602" cy="4000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Ko‘nglingizni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Qafasga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solmayman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Tantiqligim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Aslo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o‘ylamang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bilarkan-ku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Axir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orzularim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дам олиш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4143380"/>
            <a:ext cx="3857652" cy="2457452"/>
          </a:xfrm>
          <a:prstGeom prst="rect">
            <a:avLst/>
          </a:prstGeom>
          <a:noFill/>
        </p:spPr>
      </p:pic>
      <p:pic>
        <p:nvPicPr>
          <p:cNvPr id="2051" name="Picture 3" descr="C:\Users\Admin\Desktop\дам олиш\Без названия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1285860"/>
            <a:ext cx="3857652" cy="2500330"/>
          </a:xfrm>
          <a:prstGeom prst="rect">
            <a:avLst/>
          </a:prstGeom>
          <a:noFill/>
        </p:spPr>
      </p:pic>
      <p:pic>
        <p:nvPicPr>
          <p:cNvPr id="2052" name="Picture 4" descr="C:\Users\Admin\Desktop\дам олиш\Без названия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12" y="1285860"/>
            <a:ext cx="3857652" cy="2500330"/>
          </a:xfrm>
          <a:prstGeom prst="rect">
            <a:avLst/>
          </a:prstGeom>
          <a:noFill/>
        </p:spPr>
      </p:pic>
      <p:pic>
        <p:nvPicPr>
          <p:cNvPr id="2053" name="Picture 5" descr="C:\Users\Admin\Desktop\дам олиш\Без названия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67702" y="1285860"/>
            <a:ext cx="3786214" cy="2500330"/>
          </a:xfrm>
          <a:prstGeom prst="rect">
            <a:avLst/>
          </a:prstGeom>
          <a:noFill/>
        </p:spPr>
      </p:pic>
      <p:pic>
        <p:nvPicPr>
          <p:cNvPr id="2054" name="Picture 6" descr="C:\Users\Admin\Desktop\дам олиш\Без названия (3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8612" y="4143380"/>
            <a:ext cx="3857652" cy="2457455"/>
          </a:xfrm>
          <a:prstGeom prst="rect">
            <a:avLst/>
          </a:prstGeom>
          <a:noFill/>
        </p:spPr>
      </p:pic>
      <p:pic>
        <p:nvPicPr>
          <p:cNvPr id="2055" name="Picture 7" descr="C:\Users\Admin\Desktop\дам олиш\Без названия (10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39140" y="4143380"/>
            <a:ext cx="3762383" cy="2457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orzularim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8084" y="2143116"/>
            <a:ext cx="5214974" cy="157163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Kelajakda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bo‘lmoqchisiz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4786322"/>
            <a:ext cx="5214974" cy="15716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to‘garakka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borasiz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7504" y="2143116"/>
            <a:ext cx="5214974" cy="157163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Tanlagan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kasbingiz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67504" y="4786322"/>
            <a:ext cx="5214974" cy="157163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qilishni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rejalashtirdingiz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928802"/>
            <a:ext cx="11715832" cy="46434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avialaynerlarida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uchganmisiz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yo‘llarining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avialaynerlari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samolyotlaridan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qolishmaydi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yuqori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ekanligi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maqtovga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loyiq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Samolyotlarimiz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ko‘rkam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Ana,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samolyotimiz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ko‘kka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ko‘tarilyapti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uchmaydi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joygacha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parvoz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samolyotlarning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uchishini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uchuvchi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bo‘lmoqchiman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Aviakonstruktor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to‘garagiga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qatnashyapman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ham,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(-kina,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ayirish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ko‘rsatish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chegaralash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(-kina, 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qina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ham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yuklamalari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Yig‘ilishga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Murod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kelmadi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Bu gap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36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tegishli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785926"/>
            <a:ext cx="11715832" cy="4786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Bahs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Oqsoy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-yon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o‘tirishadi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tayyorlashadi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yaqinlashgani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soy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bo‘yidagi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ko‘rpaday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qalin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chimga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cho‘zilib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uzoq-uzoq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suhbatlashadigan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tugagan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ertasigayoq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yaylovga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maza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maza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nayzaday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Abulqashqa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285860"/>
            <a:ext cx="11715832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14422"/>
            <a:ext cx="11715832" cy="53578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sezib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qizishib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cho‘qqisiga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Bo‘ribosar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oyog‘imning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Pastda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qo‘y-qo‘zilar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yoyilib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kaftdek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-chi,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Cho‘ponlikdan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Salimning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yayrab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tegib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sapchitib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ikkovlari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birdaniga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otamday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achchiqlanib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Ha,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o‘tadigan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takrorlab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otamdek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gina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-kina, -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qina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qo‘shimchalaridan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285992"/>
            <a:ext cx="5572164" cy="1714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“Kim eng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chaqqon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?”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musobaqasiga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do‘stim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   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qatnashmadi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572008"/>
            <a:ext cx="5572164" cy="1714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Qahramonlar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ertaklarda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………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0314" y="2285992"/>
            <a:ext cx="5572164" cy="1714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Dengizda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falokatdan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irmoq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suzib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borayotgan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mitti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baliq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……..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xabarsiz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0314" y="4643446"/>
            <a:ext cx="5572164" cy="17145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Yolg‘iz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……. 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arz-dodiga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solayotgandek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1158" y="3429000"/>
            <a:ext cx="107157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5156" y="3214686"/>
            <a:ext cx="107157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qina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6976" y="5214950"/>
            <a:ext cx="107157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82082" y="4857760"/>
            <a:ext cx="107157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gina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10455</TotalTime>
  <Words>426</Words>
  <Application>Microsoft Office PowerPoint</Application>
  <PresentationFormat>Произвольный</PresentationFormat>
  <Paragraphs>107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1012</cp:revision>
  <dcterms:created xsi:type="dcterms:W3CDTF">2020-08-03T09:44:14Z</dcterms:created>
  <dcterms:modified xsi:type="dcterms:W3CDTF">2021-03-16T07:31:27Z</dcterms:modified>
</cp:coreProperties>
</file>