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2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1500174"/>
            <a:ext cx="5857916" cy="55639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orzularim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Yuklamalarning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(1-dars)</a:t>
            </a: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dmin\Desktop\дам олиш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53388" y="1928802"/>
            <a:ext cx="3643338" cy="278608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357298"/>
            <a:ext cx="11715832" cy="521497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kirishmasdan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oqibatini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kirishgan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ilgariroq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sezib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chora-tadbirini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ziyrak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sanaladi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odatlar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odamgarchilikdan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chiqaradi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Baxillik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yolg‘onchilik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chaqimchilik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aybini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ko‘rmay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aybini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oshkor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odamgarchilikdan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chiqarsa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Do‘stlarning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ozgina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kamchiliklari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o‘girgan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obro‘-e’tibor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qozonolmasa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14422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Rasmlardan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tayanch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дам олиш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084" y="2214554"/>
            <a:ext cx="3000396" cy="2143140"/>
          </a:xfrm>
          <a:prstGeom prst="rect">
            <a:avLst/>
          </a:prstGeom>
          <a:noFill/>
        </p:spPr>
      </p:pic>
      <p:pic>
        <p:nvPicPr>
          <p:cNvPr id="1027" name="Picture 3" descr="C:\Users\Admin\Desktop\дам олиш\images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314" y="2214554"/>
            <a:ext cx="3000396" cy="214314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309918" y="2214554"/>
            <a:ext cx="2357454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So‘nggi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qo‘ng‘iroq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82148" y="2285992"/>
            <a:ext cx="2357454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ta’til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09918" y="4500570"/>
            <a:ext cx="2357454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82148" y="4500570"/>
            <a:ext cx="2357454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A’lo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kayfiyat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 rot="20170768">
            <a:off x="9468002" y="3422259"/>
            <a:ext cx="1539852" cy="749934"/>
          </a:xfrm>
          <a:prstGeom prst="curvedUpArrow">
            <a:avLst>
              <a:gd name="adj1" fmla="val 25000"/>
              <a:gd name="adj2" fmla="val 81480"/>
              <a:gd name="adj3" fmla="val 25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низ стрелка 13"/>
          <p:cNvSpPr/>
          <p:nvPr/>
        </p:nvSpPr>
        <p:spPr>
          <a:xfrm rot="20170768">
            <a:off x="3529324" y="3430673"/>
            <a:ext cx="1539852" cy="775963"/>
          </a:xfrm>
          <a:prstGeom prst="curvedUpArrow">
            <a:avLst>
              <a:gd name="adj1" fmla="val 25000"/>
              <a:gd name="adj2" fmla="val 81480"/>
              <a:gd name="adj3" fmla="val 25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низ стрелка 14"/>
          <p:cNvSpPr/>
          <p:nvPr/>
        </p:nvSpPr>
        <p:spPr>
          <a:xfrm rot="20170768">
            <a:off x="3467209" y="5779713"/>
            <a:ext cx="1539852" cy="749934"/>
          </a:xfrm>
          <a:prstGeom prst="curvedUpArrow">
            <a:avLst>
              <a:gd name="adj1" fmla="val 25000"/>
              <a:gd name="adj2" fmla="val 81480"/>
              <a:gd name="adj3" fmla="val 25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низ стрелка 15"/>
          <p:cNvSpPr/>
          <p:nvPr/>
        </p:nvSpPr>
        <p:spPr>
          <a:xfrm rot="20170768">
            <a:off x="9622529" y="5777258"/>
            <a:ext cx="1539852" cy="807636"/>
          </a:xfrm>
          <a:prstGeom prst="curvedUpArrow">
            <a:avLst>
              <a:gd name="adj1" fmla="val 25000"/>
              <a:gd name="adj2" fmla="val 81480"/>
              <a:gd name="adj3" fmla="val 25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C:\Users\Admin\Desktop\дам олиш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10314" y="4500570"/>
            <a:ext cx="3000396" cy="2071702"/>
          </a:xfrm>
          <a:prstGeom prst="rect">
            <a:avLst/>
          </a:prstGeom>
          <a:noFill/>
        </p:spPr>
      </p:pic>
      <p:pic>
        <p:nvPicPr>
          <p:cNvPr id="1031" name="Picture 7" descr="C:\Users\Admin\Desktop\дам олиш\Без названия (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500570"/>
            <a:ext cx="3000396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Maktabimizda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qo‘ng‘iroq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chalindi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a’lo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kayfiyat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chiqdilar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tog‘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yonbag‘rida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Zomin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oromgohida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rejalashtiryapman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musobaqalarida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birinchilikni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kiritmoqchiman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maroqli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o‘tishini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tilayman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238480" y="1428736"/>
            <a:ext cx="5357850" cy="8572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tili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571744"/>
            <a:ext cx="5786478" cy="40005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qo‘ymayman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Kaklik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bedana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Sepay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sedana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Totuv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Tilingizni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bola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bemantiq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10314" y="2571744"/>
            <a:ext cx="5643602" cy="40005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Ko‘nglingizni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Qafasga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solmayman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Tantiqligim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Aslo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bilarkan-ku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Axir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2666976" y="1857364"/>
            <a:ext cx="6286544" cy="164307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C:\Users\Admin\Desktop\odamchalar\FB_IMG_1601217598475.jpg"/>
          <p:cNvPicPr/>
          <p:nvPr/>
        </p:nvPicPr>
        <p:blipFill>
          <a:blip r:embed="rId2"/>
          <a:srcRect b="7930"/>
          <a:stretch>
            <a:fillRect/>
          </a:stretch>
        </p:blipFill>
        <p:spPr bwMode="auto">
          <a:xfrm>
            <a:off x="309523" y="4429132"/>
            <a:ext cx="2643205" cy="208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Admin\Desktop\odamchalar\FB_IMG_1601217598475.jpg"/>
          <p:cNvPicPr/>
          <p:nvPr/>
        </p:nvPicPr>
        <p:blipFill>
          <a:blip r:embed="rId2"/>
          <a:srcRect b="7930"/>
          <a:stretch>
            <a:fillRect/>
          </a:stretch>
        </p:blipFill>
        <p:spPr bwMode="auto">
          <a:xfrm>
            <a:off x="3524232" y="4429132"/>
            <a:ext cx="2500330" cy="208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Admin\Desktop\odamchalar\FB_IMG_1601217598475.jpg"/>
          <p:cNvPicPr/>
          <p:nvPr/>
        </p:nvPicPr>
        <p:blipFill>
          <a:blip r:embed="rId2"/>
          <a:srcRect b="7930"/>
          <a:stretch>
            <a:fillRect/>
          </a:stretch>
        </p:blipFill>
        <p:spPr bwMode="auto">
          <a:xfrm>
            <a:off x="6524628" y="4500570"/>
            <a:ext cx="2571768" cy="208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Admin\Desktop\odamchalar\FB_IMG_1601217598475.jpg"/>
          <p:cNvPicPr/>
          <p:nvPr/>
        </p:nvPicPr>
        <p:blipFill>
          <a:blip r:embed="rId2"/>
          <a:srcRect b="7930"/>
          <a:stretch>
            <a:fillRect/>
          </a:stretch>
        </p:blipFill>
        <p:spPr bwMode="auto">
          <a:xfrm>
            <a:off x="9453586" y="4487380"/>
            <a:ext cx="2405122" cy="2084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0960" y="2143116"/>
            <a:ext cx="5286412" cy="192882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Tadbirda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she’r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aytdik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80960" y="4572008"/>
            <a:ext cx="5286412" cy="18573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tomonga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ketdilar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10314" y="2143116"/>
            <a:ext cx="5500726" cy="18573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yerdan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aravalar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yurgan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310314" y="4572008"/>
            <a:ext cx="5429288" cy="18573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Vatanimiz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ravnaqi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дам олиш\Без названия (2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3786214" cy="2643206"/>
          </a:xfrm>
          <a:prstGeom prst="rect">
            <a:avLst/>
          </a:prstGeom>
          <a:noFill/>
        </p:spPr>
      </p:pic>
      <p:pic>
        <p:nvPicPr>
          <p:cNvPr id="2051" name="Picture 3" descr="C:\Users\Admin\Desktop\дам олиш\Без названия (2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67702" y="1285860"/>
            <a:ext cx="3786214" cy="2643206"/>
          </a:xfrm>
          <a:prstGeom prst="rect">
            <a:avLst/>
          </a:prstGeom>
          <a:noFill/>
        </p:spPr>
      </p:pic>
      <p:pic>
        <p:nvPicPr>
          <p:cNvPr id="2052" name="Picture 4" descr="C:\Users\Admin\Desktop\дам олиш\Без названия (2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612" y="4071942"/>
            <a:ext cx="3786214" cy="2428892"/>
          </a:xfrm>
          <a:prstGeom prst="rect">
            <a:avLst/>
          </a:prstGeom>
          <a:noFill/>
        </p:spPr>
      </p:pic>
      <p:pic>
        <p:nvPicPr>
          <p:cNvPr id="2053" name="Picture 5" descr="C:\Users\Admin\Desktop\дам олиш\Без названия (2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071942"/>
            <a:ext cx="3857652" cy="2407929"/>
          </a:xfrm>
          <a:prstGeom prst="rect">
            <a:avLst/>
          </a:prstGeom>
          <a:noFill/>
        </p:spPr>
      </p:pic>
      <p:pic>
        <p:nvPicPr>
          <p:cNvPr id="2054" name="Picture 6" descr="C:\Users\Admin\Desktop\дам олиш\images (8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1285860"/>
            <a:ext cx="3786214" cy="2643206"/>
          </a:xfrm>
          <a:prstGeom prst="rect">
            <a:avLst/>
          </a:prstGeom>
          <a:noFill/>
        </p:spPr>
      </p:pic>
      <p:pic>
        <p:nvPicPr>
          <p:cNvPr id="2055" name="Picture 7" descr="C:\Users\Admin\Desktop\дам олиш\images (10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4071942"/>
            <a:ext cx="3857652" cy="2390779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o‘qing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1928802"/>
            <a:ext cx="11644394" cy="47863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rejalarim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yakunlandi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tamomladingiz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Eng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quvnoq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boshlanmoqda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sayohatlar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zilol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viqorli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bepoyon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qirlar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bog‘lar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quchog‘iga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chorlamoqda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davomidagi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aqliy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mehnatdan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kuch-quvvat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yig‘ib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	“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–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mehnatga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hamdam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deydilar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-chi,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olmoqchi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biz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oilamiz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Samarqand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sayohatga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bormoqchimiz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ota-onamning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hovlidagi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bajarishlariga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bermoqchiman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ma’no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beradigan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yordamchilar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tuzilishiga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2748585">
            <a:off x="4479110" y="3017442"/>
            <a:ext cx="409327" cy="104302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8767879">
            <a:off x="7184370" y="3061128"/>
            <a:ext cx="409327" cy="100350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9588" y="4000504"/>
            <a:ext cx="45720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1818" y="4000504"/>
            <a:ext cx="4572032" cy="857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ko‘rinishidagi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52398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3381356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452398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axir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3381356" y="571501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hatto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6524628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перфолента 12"/>
          <p:cNvSpPr/>
          <p:nvPr/>
        </p:nvSpPr>
        <p:spPr>
          <a:xfrm>
            <a:off x="9310710" y="5000636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mi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Блок-схема: перфолента 13"/>
          <p:cNvSpPr/>
          <p:nvPr/>
        </p:nvSpPr>
        <p:spPr>
          <a:xfrm>
            <a:off x="6524628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перфолента 14"/>
          <p:cNvSpPr/>
          <p:nvPr/>
        </p:nvSpPr>
        <p:spPr>
          <a:xfrm>
            <a:off x="9310710" y="5786454"/>
            <a:ext cx="2428892" cy="71438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000240"/>
            <a:ext cx="11715832" cy="45720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A’zamjon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band. U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ertalab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badantarbiya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mashqlari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shug‘ullanadi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o‘qishga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darsdan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to‘garak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mashg‘ulotlariga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Ukasini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bog‘chadan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Uy-ro‘zg‘or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ishlariga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qarashadi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buvisi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bobosidan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xabar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Televizorni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kechqurunlari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ko‘radi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1488" y="2643182"/>
            <a:ext cx="1143008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53586" y="4857760"/>
            <a:ext cx="1143008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2860" y="5429264"/>
            <a:ext cx="128588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yuklamalardan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анимация китобчалар\FB_IMG_16018756816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2571744"/>
            <a:ext cx="2786082" cy="4000528"/>
          </a:xfrm>
          <a:prstGeom prst="rect">
            <a:avLst/>
          </a:prstGeom>
          <a:noFill/>
        </p:spPr>
      </p:pic>
      <p:pic>
        <p:nvPicPr>
          <p:cNvPr id="5" name="Picture 2" descr="C:\Users\Admin\Desktop\анимация китобчалар\FB_IMG_16018756816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67834" y="2571744"/>
            <a:ext cx="2786082" cy="4000528"/>
          </a:xfrm>
          <a:prstGeom prst="rect">
            <a:avLst/>
          </a:prstGeom>
          <a:noFill/>
        </p:spPr>
      </p:pic>
      <p:sp>
        <p:nvSpPr>
          <p:cNvPr id="7" name="Облако 6"/>
          <p:cNvSpPr/>
          <p:nvPr/>
        </p:nvSpPr>
        <p:spPr>
          <a:xfrm>
            <a:off x="3809984" y="5072074"/>
            <a:ext cx="2714644" cy="1500198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-kina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3309918" y="3429000"/>
            <a:ext cx="2714644" cy="1500198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6524628" y="4071942"/>
            <a:ext cx="2714644" cy="150019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6024562" y="2285992"/>
            <a:ext cx="2714644" cy="142876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faqat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87270" cy="52864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Orzuga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deyishadi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……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geolog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bo‘lmoqchiman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bilimdon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geolog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dorishunos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rassom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…...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bolaligidan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tog‘-u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toshlarga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havas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qaraganlar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Tog‘larning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bag‘rida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yashirinib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ma’danlar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o‘ylanganlar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ma’danlarni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kashf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orzulari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qiziqish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qolmagan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sohani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egallash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yurtida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…….,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institutda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o‘qiganlar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Orzuga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erishish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yetarli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tinimsiz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izlanish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……..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derdilar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10512" y="1643050"/>
            <a:ext cx="114300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53784" y="2143116"/>
            <a:ext cx="1071570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67636" y="2571744"/>
            <a:ext cx="114300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38282" y="4429132"/>
            <a:ext cx="1785950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faqatgina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67372" y="4857760"/>
            <a:ext cx="1000132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82082" y="4857760"/>
            <a:ext cx="1000132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38876" y="5786454"/>
            <a:ext cx="1000132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ham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67240" y="5357826"/>
            <a:ext cx="114300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14422"/>
            <a:ext cx="11715832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785926"/>
            <a:ext cx="11715832" cy="48577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Hikmatli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savol-javoblar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donishmand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axloq-odob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borasida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suhbatlashibdi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xislat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past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martabadan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a’lo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farosat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xususiyati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jonzotlardan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Menimcha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odamgarchiligi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bema’ni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aqlli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ziyrak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10293</TotalTime>
  <Words>337</Words>
  <Application>Microsoft Office PowerPoint</Application>
  <PresentationFormat>Произвольный</PresentationFormat>
  <Paragraphs>108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994</cp:revision>
  <dcterms:created xsi:type="dcterms:W3CDTF">2020-08-03T09:44:14Z</dcterms:created>
  <dcterms:modified xsi:type="dcterms:W3CDTF">2021-03-14T09:50:00Z</dcterms:modified>
</cp:coreProperties>
</file>