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347" r:id="rId3"/>
    <p:sldId id="348" r:id="rId4"/>
    <p:sldId id="349" r:id="rId5"/>
    <p:sldId id="350" r:id="rId6"/>
    <p:sldId id="351" r:id="rId7"/>
    <p:sldId id="352" r:id="rId8"/>
    <p:sldId id="353" r:id="rId9"/>
    <p:sldId id="354" r:id="rId10"/>
    <p:sldId id="355" r:id="rId11"/>
    <p:sldId id="356" r:id="rId12"/>
    <p:sldId id="357" r:id="rId13"/>
    <p:sldId id="358" r:id="rId14"/>
    <p:sldId id="326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99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588" autoAdjust="0"/>
    <p:restoredTop sz="94061" autoAdjust="0"/>
  </p:normalViewPr>
  <p:slideViewPr>
    <p:cSldViewPr>
      <p:cViewPr varScale="1">
        <p:scale>
          <a:sx n="73" d="100"/>
          <a:sy n="73" d="100"/>
        </p:scale>
        <p:origin x="-600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8A049-BF93-48CC-9288-D749A5500F19}" type="datetimeFigureOut">
              <a:rPr lang="ru-RU" smtClean="0"/>
              <a:pPr/>
              <a:t>14.03.2021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8373A-9E77-4DCE-B2D6-4C46B44086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9368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1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85402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2"/>
            <a:ext cx="10435757" cy="292709"/>
          </a:xfrm>
        </p:spPr>
        <p:txBody>
          <a:bodyPr lIns="0" tIns="0" rIns="0" bIns="0"/>
          <a:lstStyle>
            <a:lvl1pPr>
              <a:defRPr sz="190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5268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59631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2313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45033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8576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39416" y="260648"/>
            <a:ext cx="9612560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800" dirty="0" err="1"/>
              <a:t>O‘zbek</a:t>
            </a:r>
            <a:r>
              <a:rPr lang="en-US" sz="4800" dirty="0"/>
              <a:t> </a:t>
            </a:r>
            <a:r>
              <a:rPr lang="en-US" sz="4800" dirty="0" err="1" smtClean="0"/>
              <a:t>tili</a:t>
            </a:r>
            <a:endParaRPr lang="ru-RU" sz="4800" dirty="0"/>
          </a:p>
        </p:txBody>
      </p:sp>
      <p:sp>
        <p:nvSpPr>
          <p:cNvPr id="4" name="object 4"/>
          <p:cNvSpPr txBox="1"/>
          <p:nvPr/>
        </p:nvSpPr>
        <p:spPr>
          <a:xfrm>
            <a:off x="1952596" y="1500174"/>
            <a:ext cx="5857916" cy="5563912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spcBef>
                <a:spcPts val="227"/>
              </a:spcBef>
            </a:pPr>
            <a:r>
              <a:rPr sz="4400" b="1" dirty="0" err="1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lang="en-US" sz="4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Mening</a:t>
            </a:r>
            <a:r>
              <a:rPr lang="en-US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orzularim</a:t>
            </a:r>
            <a:endParaRPr lang="en-US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endParaRPr lang="en-US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lang="en-US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6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Yuklamalarning</a:t>
            </a:r>
            <a:r>
              <a:rPr lang="en-US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qo‘llanishi</a:t>
            </a:r>
            <a:r>
              <a:rPr lang="en-US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37951" algn="ctr">
              <a:spcBef>
                <a:spcPts val="227"/>
              </a:spcBef>
            </a:pPr>
            <a:endParaRPr lang="en-US" sz="36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(1-dars)</a:t>
            </a:r>
          </a:p>
          <a:p>
            <a:pPr marL="37951" algn="ctr">
              <a:spcBef>
                <a:spcPts val="227"/>
              </a:spcBef>
            </a:pPr>
            <a:endParaRPr lang="en-US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endParaRPr lang="en-US" sz="2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62218" y="2492896"/>
            <a:ext cx="576064" cy="2074362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560496" y="116632"/>
            <a:ext cx="1224136" cy="936104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0"/>
          <p:cNvSpPr txBox="1"/>
          <p:nvPr/>
        </p:nvSpPr>
        <p:spPr>
          <a:xfrm>
            <a:off x="10632504" y="332656"/>
            <a:ext cx="1080120" cy="44691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lang="en-US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800" b="1" spc="10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3" name="Picture 2" descr="C:\Users\Admin\Desktop\дам олиш\Без названия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53388" y="1928802"/>
            <a:ext cx="3643338" cy="278608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 advClick="0">
        <p:dissolve/>
      </p:transition>
    </mc:Choice>
    <mc:Fallback>
      <p:transition spd="slow" advClick="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3-topshiriq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8084" y="1357298"/>
            <a:ext cx="11715832" cy="521497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kirishmasdan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avval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oqibatini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yaxshilab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o‘ylab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so‘ng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kirishgan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odam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aqlli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hisoblanadi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Keyin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bo‘ladigan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voqeani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ilgariroq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sezib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chora-tadbirini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ko‘rib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qo‘ygan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odam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ziyrak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sanaladi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>
              <a:buFontTx/>
              <a:buChar char="-"/>
            </a:pP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Qaysi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odatlar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insonni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odamgarchilikdan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chiqaradi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algn="just">
              <a:buFontTx/>
              <a:buChar char="-"/>
            </a:pP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Baxillik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yolg‘onchilik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chaqimchilik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aybini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ko‘rmay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boshqalarning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aybini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oshkor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qilish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insonni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odamgarchilikdan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chiqarsa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Do‘stlarning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ozgina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kamchiliklari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ulardan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yuz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o‘girgan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insonlar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obro‘-e’tibor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qozonolmasa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14422"/>
            <a:ext cx="11715832" cy="8572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Rasmlardan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foydalanib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tayanch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so‘zlar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ishtirokida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matn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tuzing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Admin\Desktop\дам олиш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8084" y="2214554"/>
            <a:ext cx="3000396" cy="2143140"/>
          </a:xfrm>
          <a:prstGeom prst="rect">
            <a:avLst/>
          </a:prstGeom>
          <a:noFill/>
        </p:spPr>
      </p:pic>
      <p:pic>
        <p:nvPicPr>
          <p:cNvPr id="1027" name="Picture 3" descr="C:\Users\Admin\Desktop\дам олиш\images (9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10314" y="2214554"/>
            <a:ext cx="3000396" cy="214314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309918" y="2214554"/>
            <a:ext cx="2357454" cy="8572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So‘nggi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qo‘ng‘iroq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382148" y="2285992"/>
            <a:ext cx="2357454" cy="8572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Yozgi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ta’til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309918" y="4500570"/>
            <a:ext cx="2357454" cy="92869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Birinchi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bo‘lmoq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382148" y="4500570"/>
            <a:ext cx="2357454" cy="92869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A’lo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kayfiyat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Выгнутая вниз стрелка 12"/>
          <p:cNvSpPr/>
          <p:nvPr/>
        </p:nvSpPr>
        <p:spPr>
          <a:xfrm rot="20170768">
            <a:off x="9468002" y="3422259"/>
            <a:ext cx="1539852" cy="749934"/>
          </a:xfrm>
          <a:prstGeom prst="curvedUpArrow">
            <a:avLst>
              <a:gd name="adj1" fmla="val 25000"/>
              <a:gd name="adj2" fmla="val 81480"/>
              <a:gd name="adj3" fmla="val 25000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Выгнутая вниз стрелка 13"/>
          <p:cNvSpPr/>
          <p:nvPr/>
        </p:nvSpPr>
        <p:spPr>
          <a:xfrm rot="20170768">
            <a:off x="3529324" y="3430673"/>
            <a:ext cx="1539852" cy="775963"/>
          </a:xfrm>
          <a:prstGeom prst="curvedUpArrow">
            <a:avLst>
              <a:gd name="adj1" fmla="val 25000"/>
              <a:gd name="adj2" fmla="val 81480"/>
              <a:gd name="adj3" fmla="val 25000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Выгнутая вниз стрелка 14"/>
          <p:cNvSpPr/>
          <p:nvPr/>
        </p:nvSpPr>
        <p:spPr>
          <a:xfrm rot="20170768">
            <a:off x="3467209" y="5779713"/>
            <a:ext cx="1539852" cy="749934"/>
          </a:xfrm>
          <a:prstGeom prst="curvedUpArrow">
            <a:avLst>
              <a:gd name="adj1" fmla="val 25000"/>
              <a:gd name="adj2" fmla="val 81480"/>
              <a:gd name="adj3" fmla="val 25000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Выгнутая вниз стрелка 15"/>
          <p:cNvSpPr/>
          <p:nvPr/>
        </p:nvSpPr>
        <p:spPr>
          <a:xfrm rot="20170768">
            <a:off x="9622529" y="5777258"/>
            <a:ext cx="1539852" cy="807636"/>
          </a:xfrm>
          <a:prstGeom prst="curvedUpArrow">
            <a:avLst>
              <a:gd name="adj1" fmla="val 25000"/>
              <a:gd name="adj2" fmla="val 81480"/>
              <a:gd name="adj3" fmla="val 25000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30" name="Picture 6" descr="C:\Users\Admin\Desktop\дам олиш\images (4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10314" y="4500570"/>
            <a:ext cx="3000396" cy="2071702"/>
          </a:xfrm>
          <a:prstGeom prst="rect">
            <a:avLst/>
          </a:prstGeom>
          <a:noFill/>
        </p:spPr>
      </p:pic>
      <p:pic>
        <p:nvPicPr>
          <p:cNvPr id="1031" name="Picture 7" descr="C:\Users\Admin\Desktop\дам олиш\Без названия (6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8084" y="4500570"/>
            <a:ext cx="3000396" cy="2143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8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28641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Maktabimizda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so‘nggi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qo‘ng‘iroq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chalindi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O‘quvchilar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a’lo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kayfiyat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yozgi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ta’tilga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chiqdilar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Men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yozgi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ta’tilda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tog‘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yonbag‘rida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joylashgan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Zomin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oromgohida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dam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olishni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rejalashtiryapman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U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yerda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sport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musobaqalarida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ishtirok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etib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birinchilikni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qo‘lga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kiritmoqchiman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Barchaga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yozgi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ta’til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maroqli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o‘tishini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tilayman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3238480" y="1428736"/>
            <a:ext cx="5357850" cy="857256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Qush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tili</a:t>
            </a:r>
            <a:endParaRPr lang="ru-RU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9522" y="2571744"/>
            <a:ext cx="5786478" cy="400052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en-US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en-US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Qushlar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dedim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ketmang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uzoq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Men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qo‘ymayman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sizga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tuzoq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Kaklik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to‘ti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bedana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Sepay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tariq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sedana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Totuv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inoq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bo‘lgim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Tilingizni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bilgim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 bola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tantiq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demang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Ya’ni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bemantiq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demang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en-US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10314" y="2571744"/>
            <a:ext cx="5643602" cy="400052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Ko‘nglingizni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tuting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Qafasga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solmayman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yo‘q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Tantiqligim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emas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Aslo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o‘ylamang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xom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Tilingiz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bilarkan-ku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Axir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Alisher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bobom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Bobomday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bo‘lsam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deyman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Qush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tilin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bilsam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deyman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332656"/>
            <a:ext cx="11161240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Табличка 5"/>
          <p:cNvSpPr/>
          <p:nvPr/>
        </p:nvSpPr>
        <p:spPr>
          <a:xfrm>
            <a:off x="2666976" y="1857364"/>
            <a:ext cx="6286544" cy="1643074"/>
          </a:xfrm>
          <a:prstGeom prst="plaqu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Qush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tili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she’rini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ifodali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C:\Users\Admin\Desktop\odamchalar\FB_IMG_1601217598475.jpg"/>
          <p:cNvPicPr/>
          <p:nvPr/>
        </p:nvPicPr>
        <p:blipFill>
          <a:blip r:embed="rId2"/>
          <a:srcRect b="7930"/>
          <a:stretch>
            <a:fillRect/>
          </a:stretch>
        </p:blipFill>
        <p:spPr bwMode="auto">
          <a:xfrm>
            <a:off x="309523" y="4429132"/>
            <a:ext cx="2643205" cy="2084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Admin\Desktop\odamchalar\FB_IMG_1601217598475.jpg"/>
          <p:cNvPicPr/>
          <p:nvPr/>
        </p:nvPicPr>
        <p:blipFill>
          <a:blip r:embed="rId2"/>
          <a:srcRect b="7930"/>
          <a:stretch>
            <a:fillRect/>
          </a:stretch>
        </p:blipFill>
        <p:spPr bwMode="auto">
          <a:xfrm>
            <a:off x="3524232" y="4429132"/>
            <a:ext cx="2500330" cy="2084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Admin\Desktop\odamchalar\FB_IMG_1601217598475.jpg"/>
          <p:cNvPicPr/>
          <p:nvPr/>
        </p:nvPicPr>
        <p:blipFill>
          <a:blip r:embed="rId2"/>
          <a:srcRect b="7930"/>
          <a:stretch>
            <a:fillRect/>
          </a:stretch>
        </p:blipFill>
        <p:spPr bwMode="auto">
          <a:xfrm>
            <a:off x="6524628" y="4500570"/>
            <a:ext cx="2571768" cy="2084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Admin\Desktop\odamchalar\FB_IMG_1601217598475.jpg"/>
          <p:cNvPicPr/>
          <p:nvPr/>
        </p:nvPicPr>
        <p:blipFill>
          <a:blip r:embed="rId2"/>
          <a:srcRect b="7930"/>
          <a:stretch>
            <a:fillRect/>
          </a:stretch>
        </p:blipFill>
        <p:spPr bwMode="auto">
          <a:xfrm>
            <a:off x="9453586" y="4487380"/>
            <a:ext cx="2405122" cy="2084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69283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09522" y="1285860"/>
            <a:ext cx="11644394" cy="5715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Ko‘makchilar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ishtirok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etgan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gaplar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tuzing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80960" y="2143116"/>
            <a:ext cx="5286412" cy="192882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Tadbirda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onalar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to‘g‘risida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she’r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aytdik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80960" y="4572008"/>
            <a:ext cx="5286412" cy="185738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Odamlar</a:t>
            </a:r>
            <a:r>
              <a:rPr lang="en-US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yo‘l</a:t>
            </a:r>
            <a:r>
              <a:rPr lang="en-US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tomonga</a:t>
            </a:r>
            <a:r>
              <a:rPr lang="en-US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qarab</a:t>
            </a:r>
            <a:r>
              <a:rPr lang="en-US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ketdilar</a:t>
            </a:r>
            <a:r>
              <a:rPr lang="en-US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310314" y="2143116"/>
            <a:ext cx="5500726" cy="185738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Ilgari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yerdan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aravalar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yurgan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310314" y="4572008"/>
            <a:ext cx="5429288" cy="185738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Vatanimiz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ravnaqi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bilim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olamiz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21" grpId="0" animBg="1"/>
      <p:bldP spid="22" grpId="0" animBg="1"/>
      <p:bldP spid="2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дам олиш\Без названия (2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522" y="1285860"/>
            <a:ext cx="3786214" cy="2643206"/>
          </a:xfrm>
          <a:prstGeom prst="rect">
            <a:avLst/>
          </a:prstGeom>
          <a:noFill/>
        </p:spPr>
      </p:pic>
      <p:pic>
        <p:nvPicPr>
          <p:cNvPr id="2051" name="Picture 3" descr="C:\Users\Admin\Desktop\дам олиш\Без названия (25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67702" y="1285860"/>
            <a:ext cx="3786214" cy="2643206"/>
          </a:xfrm>
          <a:prstGeom prst="rect">
            <a:avLst/>
          </a:prstGeom>
          <a:noFill/>
        </p:spPr>
      </p:pic>
      <p:pic>
        <p:nvPicPr>
          <p:cNvPr id="2052" name="Picture 4" descr="C:\Users\Admin\Desktop\дам олиш\Без названия (26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38612" y="4071942"/>
            <a:ext cx="3786214" cy="2428892"/>
          </a:xfrm>
          <a:prstGeom prst="rect">
            <a:avLst/>
          </a:prstGeom>
          <a:noFill/>
        </p:spPr>
      </p:pic>
      <p:pic>
        <p:nvPicPr>
          <p:cNvPr id="2053" name="Picture 5" descr="C:\Users\Admin\Desktop\дам олиш\Без названия (27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8084" y="4071942"/>
            <a:ext cx="3857652" cy="2407929"/>
          </a:xfrm>
          <a:prstGeom prst="rect">
            <a:avLst/>
          </a:prstGeom>
          <a:noFill/>
        </p:spPr>
      </p:pic>
      <p:pic>
        <p:nvPicPr>
          <p:cNvPr id="2054" name="Picture 6" descr="C:\Users\Admin\Desktop\дам олиш\images (8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38612" y="1285860"/>
            <a:ext cx="3786214" cy="2643206"/>
          </a:xfrm>
          <a:prstGeom prst="rect">
            <a:avLst/>
          </a:prstGeom>
          <a:noFill/>
        </p:spPr>
      </p:pic>
      <p:pic>
        <p:nvPicPr>
          <p:cNvPr id="2055" name="Picture 7" descr="C:\Users\Admin\Desktop\дам олиш\images (10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167702" y="4071942"/>
            <a:ext cx="3857652" cy="2390779"/>
          </a:xfrm>
          <a:prstGeom prst="rect">
            <a:avLst/>
          </a:prstGeom>
          <a:noFill/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ta’til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rejalari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1-mashq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0006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Matnni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o‘qing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9522" y="1928802"/>
            <a:ext cx="11644394" cy="47863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Mening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rejalarim</a:t>
            </a:r>
            <a:endParaRPr lang="en-US" sz="28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Bolalar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mana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o‘quv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yili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yakunlandi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Siz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yana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sinfni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tamomladingiz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Eng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quvnoq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yozgi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ta’til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boshlanmoqda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Sizni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turli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sayohatlar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zilol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suvlar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viqorli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tog‘lar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bepoyon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qirlar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go‘zal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bog‘lar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quchog‘iga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chorlamoqda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Bu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o‘quv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yili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davomidagi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aqliy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mehnatdan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so‘ng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siz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eng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yaxshi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dam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olish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hisoblanadi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Siz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ta’til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kunlarida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yaxshi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dam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keyingi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o‘quv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yili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kuch-quvvat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yig‘ib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qayting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	“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Yaxshi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dam –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mehnatga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hamdam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deydilar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Ayting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-chi,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yozda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kim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qayerda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dam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olmoqchi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Masalan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biz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yozgi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ta’tilda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oilamiz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avval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Samarqand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shahriga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sayohatga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so‘ng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dam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olishga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bormoqchimiz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birga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ota-onamning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uy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dala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hovlidagi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ishlarini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bajarishlariga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yordam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bermoqchiman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</a:t>
            </a:r>
            <a:endParaRPr lang="ru-RU" sz="2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28641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so‘z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gaplarga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qo‘shimcha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ma’no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beradigan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yordamchilar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yuklama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deb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ataladi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Yuklamalar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tuzilishiga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ko‘ra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xil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ctr"/>
            <a:endParaRPr lang="en-US" sz="36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36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36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36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36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3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 rot="2748585">
            <a:off x="4479110" y="3017442"/>
            <a:ext cx="409327" cy="1043026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 rot="18767879">
            <a:off x="7184370" y="3061128"/>
            <a:ext cx="409327" cy="1003506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09588" y="4000504"/>
            <a:ext cx="4572032" cy="8572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yuklamalar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81818" y="4000504"/>
            <a:ext cx="4572032" cy="8572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Qo‘shimcha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ko‘rinishidagi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yuklamalar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452398" y="5000636"/>
            <a:ext cx="2428892" cy="714380"/>
          </a:xfrm>
          <a:prstGeom prst="flowChartPunchedTap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faqat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Блок-схема: перфолента 8"/>
          <p:cNvSpPr/>
          <p:nvPr/>
        </p:nvSpPr>
        <p:spPr>
          <a:xfrm>
            <a:off x="3381356" y="5000636"/>
            <a:ext cx="2428892" cy="714380"/>
          </a:xfrm>
          <a:prstGeom prst="flowChartPunchedTap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ham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Блок-схема: перфолента 9"/>
          <p:cNvSpPr/>
          <p:nvPr/>
        </p:nvSpPr>
        <p:spPr>
          <a:xfrm>
            <a:off x="452398" y="5786454"/>
            <a:ext cx="2428892" cy="714380"/>
          </a:xfrm>
          <a:prstGeom prst="flowChartPunchedTap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axir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Блок-схема: перфолента 10"/>
          <p:cNvSpPr/>
          <p:nvPr/>
        </p:nvSpPr>
        <p:spPr>
          <a:xfrm>
            <a:off x="3381356" y="5715016"/>
            <a:ext cx="2428892" cy="714380"/>
          </a:xfrm>
          <a:prstGeom prst="flowChartPunchedTap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hatto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Блок-схема: перфолента 11"/>
          <p:cNvSpPr/>
          <p:nvPr/>
        </p:nvSpPr>
        <p:spPr>
          <a:xfrm>
            <a:off x="6524628" y="5000636"/>
            <a:ext cx="2428892" cy="714380"/>
          </a:xfrm>
          <a:prstGeom prst="flowChartPunchedTap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ku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Блок-схема: перфолента 12"/>
          <p:cNvSpPr/>
          <p:nvPr/>
        </p:nvSpPr>
        <p:spPr>
          <a:xfrm>
            <a:off x="9310710" y="5000636"/>
            <a:ext cx="2428892" cy="714380"/>
          </a:xfrm>
          <a:prstGeom prst="flowChartPunchedTap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 mi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Блок-схема: перфолента 13"/>
          <p:cNvSpPr/>
          <p:nvPr/>
        </p:nvSpPr>
        <p:spPr>
          <a:xfrm>
            <a:off x="6524628" y="5786454"/>
            <a:ext cx="2428892" cy="714380"/>
          </a:xfrm>
          <a:prstGeom prst="flowChartPunchedTap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 a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Блок-схема: перфолента 14"/>
          <p:cNvSpPr/>
          <p:nvPr/>
        </p:nvSpPr>
        <p:spPr>
          <a:xfrm>
            <a:off x="9310710" y="5786454"/>
            <a:ext cx="2428892" cy="714380"/>
          </a:xfrm>
          <a:prstGeom prst="flowChartPunchedTap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gina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715832" cy="5715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Gaplarni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Gaplar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tarkibidagi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yuklamalarni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aniqlang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8084" y="2000240"/>
            <a:ext cx="11715832" cy="45720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A’zamjon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juda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ham band. U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ertalab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badantarbiya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mashqlari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shug‘ullanadi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o‘qishga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boradi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darsdan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keyin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to‘garak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mashg‘ulotlariga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ketadi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Ukasini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bog‘chadan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keladi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Uy-ro‘zg‘or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ishlariga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qarashadi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buvisi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bobosidan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xabar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oladi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Televizorni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faqat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kechqurunlari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ko‘radi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  </a:t>
            </a:r>
            <a:endParaRPr lang="ru-RU" sz="3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81488" y="2643182"/>
            <a:ext cx="1143008" cy="5000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ham</a:t>
            </a:r>
            <a:endParaRPr lang="ru-RU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453586" y="4857760"/>
            <a:ext cx="1143008" cy="5000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ham</a:t>
            </a:r>
            <a:endParaRPr lang="ru-RU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2860" y="5429264"/>
            <a:ext cx="1285884" cy="5000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faqat</a:t>
            </a:r>
            <a:endParaRPr lang="ru-RU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715832" cy="8572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Nuqtalar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o‘rniga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foydalanish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yuklamalardan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mosini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qo‘ying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Admin\Desktop\анимация китобчалар\FB_IMG_160187568165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522" y="2571744"/>
            <a:ext cx="2786082" cy="4000528"/>
          </a:xfrm>
          <a:prstGeom prst="rect">
            <a:avLst/>
          </a:prstGeom>
          <a:noFill/>
        </p:spPr>
      </p:pic>
      <p:pic>
        <p:nvPicPr>
          <p:cNvPr id="5" name="Picture 2" descr="C:\Users\Admin\Desktop\анимация китобчалар\FB_IMG_160187568165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67834" y="2571744"/>
            <a:ext cx="2786082" cy="4000528"/>
          </a:xfrm>
          <a:prstGeom prst="rect">
            <a:avLst/>
          </a:prstGeom>
          <a:noFill/>
        </p:spPr>
      </p:pic>
      <p:sp>
        <p:nvSpPr>
          <p:cNvPr id="7" name="Облако 6"/>
          <p:cNvSpPr/>
          <p:nvPr/>
        </p:nvSpPr>
        <p:spPr>
          <a:xfrm>
            <a:off x="3809984" y="5072074"/>
            <a:ext cx="2714644" cy="1500198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-kina</a:t>
            </a:r>
            <a:endParaRPr lang="ru-RU" sz="3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Облако 7"/>
          <p:cNvSpPr/>
          <p:nvPr/>
        </p:nvSpPr>
        <p:spPr>
          <a:xfrm>
            <a:off x="3309918" y="3429000"/>
            <a:ext cx="2714644" cy="1500198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ham</a:t>
            </a:r>
            <a:endParaRPr lang="ru-RU" sz="3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Облако 8"/>
          <p:cNvSpPr/>
          <p:nvPr/>
        </p:nvSpPr>
        <p:spPr>
          <a:xfrm>
            <a:off x="6524628" y="4071942"/>
            <a:ext cx="2714644" cy="1500198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gina</a:t>
            </a:r>
            <a:endParaRPr lang="ru-RU" sz="3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блако 9"/>
          <p:cNvSpPr/>
          <p:nvPr/>
        </p:nvSpPr>
        <p:spPr>
          <a:xfrm>
            <a:off x="6024562" y="2285992"/>
            <a:ext cx="2714644" cy="1428760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faqat</a:t>
            </a:r>
            <a:endParaRPr lang="ru-RU" sz="3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787270" cy="52864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Orzuga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yo‘q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deyishadi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Men ……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bobom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singari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geolog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bo‘lmoqchiman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Bobom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faqat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bilimdon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geolog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……..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emas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balki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dorishunos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rassom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…...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bo‘lganlar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bolaligidan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tog‘-u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toshlarga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havas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qaraganlar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Tog‘larning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bag‘rida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yashirinib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yotgan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ma’danlar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to‘g‘risida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uzoq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o‘ylanganlar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Bobomlar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ma’danlarni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kashf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etish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haqidagi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orzulari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……….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qiziqish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qolmagan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sohani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egallash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bilim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yurtida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…….,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institutda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……..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o‘qiganlar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“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Orzuga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erishish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……..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o‘qishning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yetarli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emas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balki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maqsad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yo‘lida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tinimsiz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izlanish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……..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derdilar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bobom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   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810512" y="1643050"/>
            <a:ext cx="1143008" cy="35719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ham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953784" y="2143116"/>
            <a:ext cx="1071570" cy="35719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gina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667636" y="2571744"/>
            <a:ext cx="1143008" cy="35719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ham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38282" y="4429132"/>
            <a:ext cx="1785950" cy="35719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faqatgina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667372" y="4857760"/>
            <a:ext cx="1000132" cy="35719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ham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882082" y="4857760"/>
            <a:ext cx="1000132" cy="35719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ham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238876" y="5786454"/>
            <a:ext cx="1000132" cy="35719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ham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67240" y="5357826"/>
            <a:ext cx="1143008" cy="35719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faqat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3-topshiriq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14422"/>
            <a:ext cx="11715832" cy="50006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Suhbat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matnini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8084" y="1785926"/>
            <a:ext cx="11715832" cy="485778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Hikmatli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savol-javoblar</a:t>
            </a:r>
            <a:endParaRPr lang="en-US" sz="28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Qadimda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donishmand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axloq-odob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borasida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suhbatlashibdi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just"/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Qaysi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xislat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odamni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past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martabadan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a’lo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darajaga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ko‘taradi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algn="just"/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Aql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farosat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>
              <a:buFontTx/>
              <a:buChar char="-"/>
            </a:pP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Odam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qaysi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xususiyati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boshqa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jonzotlardan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farq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qiladi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algn="just">
              <a:buFontTx/>
              <a:buChar char="-"/>
            </a:pP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Menimcha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odamgarchiligi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>
              <a:buFontTx/>
              <a:buChar char="-"/>
            </a:pP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Dunyoda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eng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achchiq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narsa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nima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 </a:t>
            </a:r>
          </a:p>
          <a:p>
            <a:pPr algn="just">
              <a:buFontTx/>
              <a:buChar char="-"/>
            </a:pP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Dunyoda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eng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achchiq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narsa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bema’ni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so‘zlar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eshitish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>
              <a:buFontTx/>
              <a:buChar char="-"/>
            </a:pP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odamlar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aqlli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ziyrak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hisoblanadi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 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10293</TotalTime>
  <Words>337</Words>
  <Application>Microsoft Office PowerPoint</Application>
  <PresentationFormat>Произвольный</PresentationFormat>
  <Paragraphs>108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O‘zbek tili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Admin</cp:lastModifiedBy>
  <cp:revision>994</cp:revision>
  <dcterms:created xsi:type="dcterms:W3CDTF">2020-08-03T09:44:14Z</dcterms:created>
  <dcterms:modified xsi:type="dcterms:W3CDTF">2021-03-14T09:50:00Z</dcterms:modified>
</cp:coreProperties>
</file>