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5" r:id="rId3"/>
    <p:sldId id="300" r:id="rId4"/>
    <p:sldId id="301" r:id="rId5"/>
    <p:sldId id="299" r:id="rId6"/>
    <p:sldId id="302" r:id="rId7"/>
    <p:sldId id="303" r:id="rId8"/>
    <p:sldId id="305" r:id="rId9"/>
    <p:sldId id="304" r:id="rId10"/>
    <p:sldId id="306" r:id="rId11"/>
    <p:sldId id="307" r:id="rId12"/>
    <p:sldId id="308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27619" y="2708920"/>
            <a:ext cx="6048672" cy="2988848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2" name="Рисунок 11" descr="C:\Users\akosh\Desktop\онлайн дарс\odamchalar\FB_IMG_160121759847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73"/>
          <a:stretch/>
        </p:blipFill>
        <p:spPr bwMode="auto">
          <a:xfrm>
            <a:off x="8184233" y="2153564"/>
            <a:ext cx="2988332" cy="242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3352" y="1340768"/>
            <a:ext cx="3672408" cy="134451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haydaldi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8026" y="5157192"/>
            <a:ext cx="3657734" cy="136815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tozalandi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3352" y="3212976"/>
            <a:ext cx="3672408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yuzasidan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bahslashdik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67808" y="1340768"/>
            <a:ext cx="3672408" cy="1344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bordi-keldi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256240" y="1340768"/>
            <a:ext cx="3672408" cy="13445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67808" y="3236614"/>
            <a:ext cx="3672408" cy="1344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56240" y="3212976"/>
            <a:ext cx="3672408" cy="134451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to‘kilgan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shitirlaydi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67808" y="5180830"/>
            <a:ext cx="3672408" cy="13445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256240" y="5157192"/>
            <a:ext cx="3672408" cy="13445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Uyigacha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urinib-turtinib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43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916832"/>
            <a:ext cx="11665296" cy="46805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tinch-totuv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barqaror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xotirjam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farzandlarining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barkamol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turmush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tarzining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mavjudligi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zimmasiga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mas’ulyatli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sharafli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chin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nolimay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mag‘rur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qiyinchiliklariga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o‘zida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atrofdagilariga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madadkor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mo’tabar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Bu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zamirida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olam-olam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mujassam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qanchalar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shunchalar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yayraydi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Ne-ne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madhini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kuylab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allomalar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qalbidagi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javohir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ta’rifini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keltiriladi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go‘zalligini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falsafasini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ma’rifatini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avvalambor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siymosining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fidoiy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sadoqatida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ko‘ramiz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his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etamiz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base"/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fontAlgn="base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77455"/>
            <a:ext cx="11593288" cy="4953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14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95800" y="1268760"/>
            <a:ext cx="3672408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1916831"/>
            <a:ext cx="5688632" cy="42484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ortimdan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ovvora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yuragi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baloni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koʻrib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yorugʻ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Toshkanni</a:t>
            </a:r>
            <a:r>
              <a:rPr lang="ru-RU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koʻrmagan</a:t>
            </a:r>
            <a:r>
              <a:rPr lang="ru-RU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bechora</a:t>
            </a:r>
            <a:r>
              <a:rPr lang="ru-RU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</a:p>
          <a:p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keldimmi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ham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oʻgʻil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boʻldimmi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!..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12024" y="1916831"/>
            <a:ext cx="5616624" cy="42484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Shaʼninga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sheʼr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bitdim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topsin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Poyingga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choʻkib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qoʻlingni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oʻpsin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ulugʻim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borligin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koʻrsin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holingni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soʻrsin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gʻarib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koʻnglim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koʻngilmi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3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ham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oʻgʻilmi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!..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238335" y="6246007"/>
            <a:ext cx="3672408" cy="3513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 Yusuf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48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damchalar\FB_IMG_16023134754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55018">
            <a:off x="846304" y="2533300"/>
            <a:ext cx="4798388" cy="290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7248128" y="1916832"/>
            <a:ext cx="3744416" cy="43204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360" y="2060848"/>
            <a:ext cx="11593288" cy="43924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mehribon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in’om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oshpazlar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judayam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1845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qurmoq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5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qo‘shilishidan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orom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4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360" y="2060848"/>
            <a:ext cx="4464496" cy="1800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Xamir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qorilsa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barakasi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360" y="4581128"/>
            <a:ext cx="4464496" cy="18722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Chaqimchilikni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443675" y="2060848"/>
            <a:ext cx="4464496" cy="1800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niholni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429106" y="4581128"/>
            <a:ext cx="4464496" cy="18722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damchalar\FB_IMG_16012175423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379" y="2060848"/>
            <a:ext cx="2381250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08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12175841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1628800"/>
            <a:ext cx="2448272" cy="482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3647728" y="1556792"/>
            <a:ext cx="4104456" cy="11521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608168" y="2804454"/>
            <a:ext cx="4104456" cy="11521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47728" y="4043387"/>
            <a:ext cx="4104456" cy="11521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98371" y="5305847"/>
            <a:ext cx="4104456" cy="11521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06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19736" y="2377629"/>
            <a:ext cx="4680520" cy="42484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Urindi-turtindi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bahslashmoq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haydamoq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so‘radi-qo‘ydi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bordi-keldi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shitirlamoq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ishladi-qo‘ydi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odamchalar\FB_IMG_16037095308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396947"/>
            <a:ext cx="2412876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odamchalar\FB_IMG_16037095308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2402515"/>
            <a:ext cx="2412876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91344" y="1336584"/>
            <a:ext cx="3744416" cy="7962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95800" y="1304752"/>
            <a:ext cx="3744416" cy="7962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256240" y="1304752"/>
            <a:ext cx="3744416" cy="7962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376360" y="2494336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410300" y="3573016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410300" y="4725144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shitirladi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407368" y="5805264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4309906" y="2494336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ашивка 10"/>
          <p:cNvSpPr/>
          <p:nvPr/>
        </p:nvSpPr>
        <p:spPr>
          <a:xfrm>
            <a:off x="8364252" y="2518479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o‘radi-qo‘ydi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ашивка 11"/>
          <p:cNvSpPr/>
          <p:nvPr/>
        </p:nvSpPr>
        <p:spPr>
          <a:xfrm>
            <a:off x="4330398" y="3573016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8287921" y="3645024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ordi-keldi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4295800" y="4725675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4403812" y="5805264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8277406" y="4782419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rindi-turtindi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Нашивка 16"/>
          <p:cNvSpPr/>
          <p:nvPr/>
        </p:nvSpPr>
        <p:spPr>
          <a:xfrm>
            <a:off x="8364252" y="5805264"/>
            <a:ext cx="3528392" cy="576064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ishladi-qo‘ydi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42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8319</TotalTime>
  <Words>373</Words>
  <Application>Microsoft Office PowerPoint</Application>
  <PresentationFormat>Произвольный</PresentationFormat>
  <Paragraphs>98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789</cp:revision>
  <dcterms:created xsi:type="dcterms:W3CDTF">2020-08-03T09:44:14Z</dcterms:created>
  <dcterms:modified xsi:type="dcterms:W3CDTF">2020-11-30T09:14:31Z</dcterms:modified>
</cp:coreProperties>
</file>