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85" r:id="rId3"/>
    <p:sldId id="300" r:id="rId4"/>
    <p:sldId id="301" r:id="rId5"/>
    <p:sldId id="299" r:id="rId6"/>
    <p:sldId id="302" r:id="rId7"/>
    <p:sldId id="303" r:id="rId8"/>
    <p:sldId id="305" r:id="rId9"/>
    <p:sldId id="304" r:id="rId10"/>
    <p:sldId id="306" r:id="rId11"/>
    <p:sldId id="307" r:id="rId12"/>
    <p:sldId id="308" r:id="rId13"/>
    <p:sldId id="273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88" autoAdjust="0"/>
    <p:restoredTop sz="94061" autoAdjust="0"/>
  </p:normalViewPr>
  <p:slideViewPr>
    <p:cSldViewPr>
      <p:cViewPr varScale="1">
        <p:scale>
          <a:sx n="74" d="100"/>
          <a:sy n="74" d="100"/>
        </p:scale>
        <p:origin x="-528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68A049-BF93-48CC-9288-D749A5500F19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18373A-9E77-4DCE-B2D6-4C46B44086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687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1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11/30/2020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402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2"/>
            <a:ext cx="10435757" cy="292709"/>
          </a:xfrm>
        </p:spPr>
        <p:txBody>
          <a:bodyPr lIns="0" tIns="0" rIns="0" bIns="0"/>
          <a:lstStyle>
            <a:lvl1pPr>
              <a:defRPr sz="190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11/30/2020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680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11/30/2020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631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11/30/2020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313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11/30/2020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033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11/30/2020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764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39416" y="260648"/>
            <a:ext cx="9612560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800" dirty="0" err="1"/>
              <a:t>O‘zbek</a:t>
            </a:r>
            <a:r>
              <a:rPr lang="en-US" sz="4800" dirty="0"/>
              <a:t> </a:t>
            </a:r>
            <a:r>
              <a:rPr lang="en-US" sz="4800" dirty="0" err="1" smtClean="0"/>
              <a:t>tili</a:t>
            </a:r>
            <a:endParaRPr lang="ru-RU" sz="4800" dirty="0"/>
          </a:p>
        </p:txBody>
      </p:sp>
      <p:sp>
        <p:nvSpPr>
          <p:cNvPr id="4" name="object 4"/>
          <p:cNvSpPr txBox="1"/>
          <p:nvPr/>
        </p:nvSpPr>
        <p:spPr>
          <a:xfrm>
            <a:off x="1827619" y="2708920"/>
            <a:ext cx="6048672" cy="2988848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spcBef>
                <a:spcPts val="227"/>
              </a:spcBef>
            </a:pPr>
            <a:r>
              <a:rPr sz="4000" b="1" dirty="0" err="1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40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40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ct val="150000"/>
              </a:lnSpc>
              <a:spcBef>
                <a:spcPts val="227"/>
              </a:spcBef>
            </a:pPr>
            <a:r>
              <a:rPr lang="en-US" sz="4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Mustahkamlash</a:t>
            </a:r>
            <a:r>
              <a:rPr lang="en-US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7951" algn="ctr">
              <a:lnSpc>
                <a:spcPct val="150000"/>
              </a:lnSpc>
              <a:spcBef>
                <a:spcPts val="227"/>
              </a:spcBef>
            </a:pPr>
            <a:endParaRPr lang="en-US" sz="32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en-US" sz="2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55440" y="2708920"/>
            <a:ext cx="504056" cy="2074362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560496" y="116632"/>
            <a:ext cx="1224136" cy="936104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30"/>
          <p:cNvSpPr txBox="1"/>
          <p:nvPr/>
        </p:nvSpPr>
        <p:spPr>
          <a:xfrm>
            <a:off x="10632504" y="332656"/>
            <a:ext cx="1080120" cy="44691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r>
              <a:rPr lang="en-US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800" b="1" spc="10" dirty="0" err="1" smtClean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12" name="Рисунок 11" descr="C:\Users\akosh\Desktop\онлайн дарс\odamchalar\FB_IMG_1601217598475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73"/>
          <a:stretch/>
        </p:blipFill>
        <p:spPr bwMode="auto">
          <a:xfrm>
            <a:off x="8184233" y="2153564"/>
            <a:ext cx="2988332" cy="242756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:dissolve/>
      </p:transition>
    </mc:Choice>
    <mc:Fallback xmlns="">
      <p:transition spd="slow" advClick="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63352" y="1340768"/>
            <a:ext cx="3672408" cy="134451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haydaldi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78026" y="5157192"/>
            <a:ext cx="3657734" cy="1368152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vaqtida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tozalandi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63352" y="3212976"/>
            <a:ext cx="3672408" cy="136815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bahslashdik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367808" y="1340768"/>
            <a:ext cx="3672408" cy="134451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Qo‘shnilari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bordi-keldi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qilardi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256240" y="1340768"/>
            <a:ext cx="3672408" cy="134451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Onamga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havasi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367808" y="3236614"/>
            <a:ext cx="3672408" cy="134451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256240" y="3212976"/>
            <a:ext cx="3672408" cy="134451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to‘kilgan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shitirlaydi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367808" y="5180830"/>
            <a:ext cx="3672408" cy="134451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256240" y="5157192"/>
            <a:ext cx="3672408" cy="134451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Uyigacha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zo‘rg‘a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urinib-turtinib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5438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916832"/>
            <a:ext cx="11665296" cy="46805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/>
            <a:endParaRPr lang="en-US" sz="24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base"/>
            <a:endParaRPr lang="en-US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base"/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 fontAlgn="base"/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oilaning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 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tinch-totuv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barqaror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xotirjam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farzandlarining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sog‘lom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barkamol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 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oilada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sog‘lom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sog‘lom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turmush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tarzining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mavjudligi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 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zimmasiga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tushadi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mas’ulyatli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sharafli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vazifani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chin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dildan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nolimay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boshini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 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mag‘rur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ko‘tarib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qiyinchiliklariga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o‘zida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atrofdagilariga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madadkor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ayol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mo’tabar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 fontAlgn="base"/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Ayol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Bu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zamirida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olam-olam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mujassam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qanchalar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ta’rif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qilsang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shunchalar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qalbing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yayraydi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Ne-ne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shoirlar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madhini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kuylab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she’rlar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yozgan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allomalar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qalbidagi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javohir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ta’rifini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keltiriladi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go‘zalligini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falsafasini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ma’rifatini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avvalambor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ayol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siymosining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fidoiy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qalb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vafo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sadoqatida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ko‘ramiz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his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etamiz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fontAlgn="base"/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fontAlgn="base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277455"/>
            <a:ext cx="11593288" cy="49536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5144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295800" y="1268760"/>
            <a:ext cx="3672408" cy="50405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3352" y="1916831"/>
            <a:ext cx="5688632" cy="424847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Oh,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ortimdan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ovvora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onam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23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yuragi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pora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onam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3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baloni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koʻrib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yorugʻ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23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Toshkanni</a:t>
            </a:r>
            <a:r>
              <a:rPr lang="ru-RU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koʻrmagan</a:t>
            </a:r>
            <a:r>
              <a:rPr lang="ru-RU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bechora</a:t>
            </a:r>
            <a:r>
              <a:rPr lang="ru-RU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onam</a:t>
            </a:r>
            <a:endParaRPr lang="ru-RU" sz="23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Bolang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boʻlib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boshlab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</a:t>
            </a:r>
          </a:p>
          <a:p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keldimmi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23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 ham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senga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oʻgʻil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boʻldimmi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!..</a:t>
            </a:r>
            <a:endParaRPr lang="ru-RU" sz="23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312024" y="1916831"/>
            <a:ext cx="5616624" cy="424847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Shaʼninga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sheʼr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bitdim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seni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topsin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23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Poyingga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choʻkib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qoʻlingni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oʻpsin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3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ulugʻim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borligin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koʻrsin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23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aziz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holingni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soʻrsin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23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Sensiz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gʻarib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koʻnglim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koʻngilmi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23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</a:t>
            </a:r>
            <a:r>
              <a:rPr lang="en-US" sz="2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onam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23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 ham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senga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oʻgʻilmi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onam</a:t>
            </a:r>
            <a:r>
              <a:rPr lang="en-US" sz="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!..</a:t>
            </a:r>
            <a:endParaRPr lang="ru-RU" sz="23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238335" y="6246007"/>
            <a:ext cx="3672408" cy="35134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Muhammad Yusuf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7488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C:\Users\akosh\Desktop\онлайн дарс\odamchalar\FB_IMG_160231347549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55018">
            <a:off x="846304" y="2533300"/>
            <a:ext cx="4798388" cy="2902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7248128" y="1916832"/>
            <a:ext cx="3744416" cy="432048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fe’llarga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2831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35360" y="1268760"/>
            <a:ext cx="11593288" cy="6480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onam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35360" y="2060848"/>
            <a:ext cx="11593288" cy="439248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dunyodagi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mehribon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keltirdilar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yuvib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taradilar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e’tiborlarini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hamisha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in’om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Onajonim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oshxonada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shirin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oshpazlar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shirin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mazali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Men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onamni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judayam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ko‘raman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4701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340768"/>
            <a:ext cx="11593288" cy="518457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Yordamchi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sifatlarga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qo‘shilib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yasaydi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dam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olmoq</a:t>
            </a:r>
            <a:endParaRPr lang="en-US" sz="4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bermoq</a:t>
            </a:r>
            <a:endParaRPr lang="en-US" sz="4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suhbat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qurmoq</a:t>
            </a:r>
            <a:endParaRPr lang="en-US" sz="4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xursand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6052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32859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so‘zga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fe’llarning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qo‘shilishidan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yasalgan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doimo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orom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olmoq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0739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340768"/>
            <a:ext cx="11593288" cy="525658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Birdan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asosdan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bo‘lmaydigan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so‘roqqa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sayr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etmoq</a:t>
            </a:r>
            <a:endParaRPr lang="en-US" sz="3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kelmoq</a:t>
            </a:r>
            <a:endParaRPr lang="en-US" sz="3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bunyod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etmoq</a:t>
            </a:r>
            <a:endParaRPr lang="en-US" sz="3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8340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1-topshiriq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340768"/>
            <a:ext cx="11593288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35360" y="2060848"/>
            <a:ext cx="4464496" cy="18002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Xamir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qorilsa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barakasi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35360" y="4581128"/>
            <a:ext cx="4464496" cy="187220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Chaqimchilikni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oqibati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yomon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443675" y="2060848"/>
            <a:ext cx="4464496" cy="18002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Hakim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niholni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parvarish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429106" y="4581128"/>
            <a:ext cx="4464496" cy="187220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Kechqurun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mehmonlar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ketishdi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akosh\Desktop\онлайн дарс\odamchalar\FB_IMG_16012175423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1379" y="2060848"/>
            <a:ext cx="2381250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5087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akosh\Desktop\онлайн дарс\odamchalar\FB_IMG_160121758419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92" y="1628800"/>
            <a:ext cx="2448272" cy="4829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3647728" y="1556792"/>
            <a:ext cx="4104456" cy="115212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608168" y="2804454"/>
            <a:ext cx="4104456" cy="115212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parvarish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647728" y="4043387"/>
            <a:ext cx="4104456" cy="115212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yomon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598371" y="5305847"/>
            <a:ext cx="4104456" cy="115212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ketishdi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3069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1-topshiriq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340768"/>
            <a:ext cx="11593288" cy="8640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719736" y="2377629"/>
            <a:ext cx="4680520" cy="424847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Urindi-turtindi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bahslashmoq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haydamoq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so‘radi-qo‘ydi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bordi-keldi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tozaladi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shitirlamoq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havas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qochib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ishladi-qo‘ydi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bermoq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akosh\Desktop\онлайн дарс\odamchalar\FB_IMG_160370953084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2396947"/>
            <a:ext cx="2412876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kosh\Desktop\онлайн дарс\odamchalar\FB_IMG_160370953084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2344" y="2402515"/>
            <a:ext cx="2412876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8568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191344" y="1336584"/>
            <a:ext cx="3744416" cy="796272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295800" y="1304752"/>
            <a:ext cx="3744416" cy="796272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8256240" y="1304752"/>
            <a:ext cx="3744416" cy="796272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Нашивка 5"/>
          <p:cNvSpPr/>
          <p:nvPr/>
        </p:nvSpPr>
        <p:spPr>
          <a:xfrm>
            <a:off x="376360" y="2494336"/>
            <a:ext cx="3528392" cy="576064"/>
          </a:xfrm>
          <a:prstGeom prst="chevr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haydamoq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Нашивка 6"/>
          <p:cNvSpPr/>
          <p:nvPr/>
        </p:nvSpPr>
        <p:spPr>
          <a:xfrm>
            <a:off x="410300" y="3573016"/>
            <a:ext cx="3528392" cy="576064"/>
          </a:xfrm>
          <a:prstGeom prst="chevr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tozaladi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Нашивка 7"/>
          <p:cNvSpPr/>
          <p:nvPr/>
        </p:nvSpPr>
        <p:spPr>
          <a:xfrm>
            <a:off x="410300" y="4725144"/>
            <a:ext cx="3528392" cy="576064"/>
          </a:xfrm>
          <a:prstGeom prst="chevr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shitirladi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Нашивка 8"/>
          <p:cNvSpPr/>
          <p:nvPr/>
        </p:nvSpPr>
        <p:spPr>
          <a:xfrm>
            <a:off x="407368" y="5805264"/>
            <a:ext cx="3528392" cy="576064"/>
          </a:xfrm>
          <a:prstGeom prst="chevr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gulladi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Нашивка 9"/>
          <p:cNvSpPr/>
          <p:nvPr/>
        </p:nvSpPr>
        <p:spPr>
          <a:xfrm>
            <a:off x="4309906" y="2494336"/>
            <a:ext cx="3528392" cy="576064"/>
          </a:xfrm>
          <a:prstGeom prst="chevr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Нашивка 10"/>
          <p:cNvSpPr/>
          <p:nvPr/>
        </p:nvSpPr>
        <p:spPr>
          <a:xfrm>
            <a:off x="8364252" y="2518479"/>
            <a:ext cx="3528392" cy="576064"/>
          </a:xfrm>
          <a:prstGeom prst="chevr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o‘radi-qo‘ydi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Нашивка 11"/>
          <p:cNvSpPr/>
          <p:nvPr/>
        </p:nvSpPr>
        <p:spPr>
          <a:xfrm>
            <a:off x="4330398" y="3573016"/>
            <a:ext cx="3528392" cy="576064"/>
          </a:xfrm>
          <a:prstGeom prst="chevr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havas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Нашивка 12"/>
          <p:cNvSpPr/>
          <p:nvPr/>
        </p:nvSpPr>
        <p:spPr>
          <a:xfrm>
            <a:off x="8287921" y="3645024"/>
            <a:ext cx="3528392" cy="576064"/>
          </a:xfrm>
          <a:prstGeom prst="chevr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ordi-keldi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Нашивка 13"/>
          <p:cNvSpPr/>
          <p:nvPr/>
        </p:nvSpPr>
        <p:spPr>
          <a:xfrm>
            <a:off x="4295800" y="4725675"/>
            <a:ext cx="3528392" cy="576064"/>
          </a:xfrm>
          <a:prstGeom prst="chevr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Нашивка 14"/>
          <p:cNvSpPr/>
          <p:nvPr/>
        </p:nvSpPr>
        <p:spPr>
          <a:xfrm>
            <a:off x="4403812" y="5805264"/>
            <a:ext cx="3528392" cy="576064"/>
          </a:xfrm>
          <a:prstGeom prst="chevr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Нашивка 15"/>
          <p:cNvSpPr/>
          <p:nvPr/>
        </p:nvSpPr>
        <p:spPr>
          <a:xfrm>
            <a:off x="8277406" y="4782419"/>
            <a:ext cx="3528392" cy="576064"/>
          </a:xfrm>
          <a:prstGeom prst="chevr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rindi-turtindi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Нашивка 16"/>
          <p:cNvSpPr/>
          <p:nvPr/>
        </p:nvSpPr>
        <p:spPr>
          <a:xfrm>
            <a:off x="8364252" y="5805264"/>
            <a:ext cx="3528392" cy="576064"/>
          </a:xfrm>
          <a:prstGeom prst="chevr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ishladi-qo‘ydi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5424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8319</TotalTime>
  <Words>373</Words>
  <Application>Microsoft Office PowerPoint</Application>
  <PresentationFormat>Произвольный</PresentationFormat>
  <Paragraphs>98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789</cp:revision>
  <dcterms:created xsi:type="dcterms:W3CDTF">2020-08-03T09:44:14Z</dcterms:created>
  <dcterms:modified xsi:type="dcterms:W3CDTF">2020-11-30T09:14:31Z</dcterms:modified>
</cp:coreProperties>
</file>