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5" r:id="rId3"/>
    <p:sldId id="296" r:id="rId4"/>
    <p:sldId id="298" r:id="rId5"/>
    <p:sldId id="297" r:id="rId6"/>
    <p:sldId id="299" r:id="rId7"/>
    <p:sldId id="300" r:id="rId8"/>
    <p:sldId id="301" r:id="rId9"/>
    <p:sldId id="302" r:id="rId10"/>
    <p:sldId id="303" r:id="rId11"/>
    <p:sldId id="304" r:id="rId12"/>
    <p:sldId id="295" r:id="rId13"/>
    <p:sldId id="273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47528" y="2220146"/>
            <a:ext cx="6048672" cy="3568494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0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Ona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ulug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‘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zot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endParaRPr lang="en-US" sz="32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Qo‘shma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36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2050" name="Picture 2" descr="C:\Users\akosh\Desktop\онлайн дарс\onalar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228" y="2132856"/>
            <a:ext cx="3024336" cy="2650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5752" y="1958194"/>
            <a:ext cx="5676232" cy="46085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endParaRPr lang="en-US" sz="26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Sendan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yuksak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yuldiz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Onalar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Sendan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keskir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Onalar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Qaydan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olding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otashni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qalbidan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Po‘lat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qaydan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zo‘r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bardosh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sabridan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Senmi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ko‘klam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hayotbaxsh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Tx/>
              <a:buChar char="-"/>
            </a:pPr>
            <a:endParaRPr lang="ru-RU" sz="2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96000" y="1927474"/>
            <a:ext cx="5832648" cy="46085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Senmi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totli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shifobaxsh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Dengiz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nedir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kenglikda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tanho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og‘ushi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Sendan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shaffof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tonggi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ziyo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boqishi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Yaratuvchi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senmi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onalar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beruvchi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senmi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FontTx/>
              <a:buChar char="-"/>
            </a:pP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onalar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doiralarni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223792" y="3933202"/>
            <a:ext cx="3960440" cy="79208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991544" y="2276872"/>
            <a:ext cx="2952328" cy="108012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73898" y="3789186"/>
            <a:ext cx="2952328" cy="108012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920038" y="5373216"/>
            <a:ext cx="2952328" cy="108012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968208" y="5373216"/>
            <a:ext cx="2952328" cy="108012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8976320" y="3789186"/>
            <a:ext cx="2952328" cy="108012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ziyo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968208" y="2276872"/>
            <a:ext cx="2952328" cy="108012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qalqon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 стрелкой 11"/>
          <p:cNvCxnSpPr>
            <a:stCxn id="4" idx="1"/>
          </p:cNvCxnSpPr>
          <p:nvPr/>
        </p:nvCxnSpPr>
        <p:spPr>
          <a:xfrm flipH="1" flipV="1">
            <a:off x="4223792" y="3356992"/>
            <a:ext cx="579993" cy="6922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2"/>
          </p:cNvCxnSpPr>
          <p:nvPr/>
        </p:nvCxnSpPr>
        <p:spPr>
          <a:xfrm flipH="1">
            <a:off x="3467708" y="4329246"/>
            <a:ext cx="7560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3"/>
          </p:cNvCxnSpPr>
          <p:nvPr/>
        </p:nvCxnSpPr>
        <p:spPr>
          <a:xfrm flipH="1">
            <a:off x="4079776" y="4609291"/>
            <a:ext cx="724009" cy="6199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" idx="7"/>
          </p:cNvCxnSpPr>
          <p:nvPr/>
        </p:nvCxnSpPr>
        <p:spPr>
          <a:xfrm flipV="1">
            <a:off x="7604239" y="3212976"/>
            <a:ext cx="579993" cy="836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4" idx="6"/>
          </p:cNvCxnSpPr>
          <p:nvPr/>
        </p:nvCxnSpPr>
        <p:spPr>
          <a:xfrm>
            <a:off x="8184232" y="4329246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4" idx="5"/>
          </p:cNvCxnSpPr>
          <p:nvPr/>
        </p:nvCxnSpPr>
        <p:spPr>
          <a:xfrm>
            <a:off x="7604239" y="4609291"/>
            <a:ext cx="904029" cy="763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4396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63352" y="1268760"/>
            <a:ext cx="11665296" cy="532859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Onaizor</a:t>
            </a:r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chumchuq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qurish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harakatiga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o‘tmay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chumchuq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tuxum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chumchuq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bolalarini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uchirma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tepasida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shoxdan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shoxga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o‘tishni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o‘rganishardi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Palaponlarini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sevinchini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sig‘dirolmay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bolalarining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parvona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bo‘lardi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ko‘kka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ishonmaydi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Ana,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polaponning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bittasi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qulab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o‘qdek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bolasiga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ko‘makka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ne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ko‘rsinki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mushuk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darhol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hid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qayoqdandir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bo‘ldi-yu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yovuz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niyatini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oshirishga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Bekor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bolasi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o‘limdan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qutuldi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 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pirr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shoxiga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qanotini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sindirib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umrga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majruh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825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12-конечная звезда 3"/>
          <p:cNvSpPr/>
          <p:nvPr/>
        </p:nvSpPr>
        <p:spPr>
          <a:xfrm>
            <a:off x="2171564" y="1196752"/>
            <a:ext cx="7272808" cy="2823502"/>
          </a:xfrm>
          <a:prstGeom prst="star1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onalar\images (1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4797152"/>
            <a:ext cx="3888432" cy="18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akosh\Desktop\онлайн дарс\onalar\images (1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5549" y="4797152"/>
            <a:ext cx="3888432" cy="18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kosh\Desktop\онлайн дарс\onalar\images (1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6988" y="4797152"/>
            <a:ext cx="3888432" cy="18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5560" y="1268760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Buvijon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3200" dirty="0" smtClean="0"/>
              <a:t>.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6505" y="1268760"/>
            <a:ext cx="11593288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Buvijonim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turmaydilar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oynakni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erta-kech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Buvijonim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ne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pechni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Oyoq-qo‘lni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uzatib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kunduz-kechin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kamingiz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osh-noningiz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nabiralar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deydilar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Rahmat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rahmat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7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6505" y="1268760"/>
            <a:ext cx="11593288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narsadan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kamim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Davlatim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baxtim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sizlar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zarra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armon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g‘amim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To‘qsonimda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to‘qqiz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nabiramdek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ko‘nglim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shod,</a:t>
            </a:r>
          </a:p>
          <a:p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El-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yurtning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onasiman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ro‘zg‘orim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to‘kis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obod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o‘rgangan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ko‘ngil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o‘rtansa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qo‘ymas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ulg‘ayib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chiniqqan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jonim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tanam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sababdan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birgaman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vafo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qilaman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toabad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xurmat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73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4079776" y="1407274"/>
            <a:ext cx="3960440" cy="648072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  KIM?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9" name="Picture 5" descr="C:\Users\akosh\Desktop\онлайн дарс\onalar\uybekas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6613" y="1310398"/>
            <a:ext cx="282203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akosh\Desktop\онлайн дарс\onalar\shifokor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97"/>
          <a:stretch/>
        </p:blipFill>
        <p:spPr bwMode="auto">
          <a:xfrm>
            <a:off x="1553195" y="3789040"/>
            <a:ext cx="2853356" cy="15649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31" name="Picture 7" descr="C:\Users\akosh\Desktop\онлайн дарс\onalar\tarbiyach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5078" y="3789040"/>
            <a:ext cx="2857500" cy="1614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akosh\Desktop\онлайн дарс\onalar\qandolatchi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856" y="4437112"/>
            <a:ext cx="286702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kosh\Desktop\онлайн дарс\onalar\Без названия (4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827" y="1303972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275828" y="2982606"/>
            <a:ext cx="2857500" cy="51840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553194" y="5509385"/>
            <a:ext cx="2857500" cy="51840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Shifokor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021856" y="6086366"/>
            <a:ext cx="2857500" cy="51840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Qandolatchi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455078" y="5567964"/>
            <a:ext cx="2857500" cy="51840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Tarbiyachi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106613" y="2982606"/>
            <a:ext cx="2857500" cy="51840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bekasi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 стрелкой 4"/>
          <p:cNvCxnSpPr>
            <a:stCxn id="3" idx="2"/>
          </p:cNvCxnSpPr>
          <p:nvPr/>
        </p:nvCxnSpPr>
        <p:spPr>
          <a:xfrm flipH="1">
            <a:off x="3215680" y="1731310"/>
            <a:ext cx="864096" cy="324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3" idx="3"/>
          </p:cNvCxnSpPr>
          <p:nvPr/>
        </p:nvCxnSpPr>
        <p:spPr>
          <a:xfrm flipH="1">
            <a:off x="4079776" y="1960438"/>
            <a:ext cx="579993" cy="1540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" idx="4"/>
          </p:cNvCxnSpPr>
          <p:nvPr/>
        </p:nvCxnSpPr>
        <p:spPr>
          <a:xfrm>
            <a:off x="6059996" y="2055346"/>
            <a:ext cx="0" cy="20217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" idx="5"/>
          </p:cNvCxnSpPr>
          <p:nvPr/>
        </p:nvCxnSpPr>
        <p:spPr>
          <a:xfrm>
            <a:off x="7460223" y="1960438"/>
            <a:ext cx="724009" cy="1540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3" idx="6"/>
          </p:cNvCxnSpPr>
          <p:nvPr/>
        </p:nvCxnSpPr>
        <p:spPr>
          <a:xfrm>
            <a:off x="8040216" y="1731310"/>
            <a:ext cx="792088" cy="379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0227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4162868" y="1377244"/>
            <a:ext cx="3960440" cy="648072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  KIM?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C:\Users\akosh\Desktop\онлайн дарс\onalar\oqituvch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1" y="1301434"/>
            <a:ext cx="2855481" cy="1640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 descr="C:\Users\akosh\Desktop\онлайн дарс\onalar\melisa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923"/>
          <a:stretch/>
        </p:blipFill>
        <p:spPr bwMode="auto">
          <a:xfrm>
            <a:off x="4584530" y="4335363"/>
            <a:ext cx="2829378" cy="16859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30" name="Picture 6" descr="C:\Users\akosh\Desktop\онлайн дарс\onalar\tikuvch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8924" y="3717032"/>
            <a:ext cx="2857500" cy="1604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akosh\Desktop\онлайн дарс\onalar\novvoy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2692" y="1301433"/>
            <a:ext cx="2842257" cy="1640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akosh\Desktop\онлайн дарс\onalar\oshpaz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480" y="3717032"/>
            <a:ext cx="2852219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Скругленный прямоугольник 12"/>
          <p:cNvSpPr/>
          <p:nvPr/>
        </p:nvSpPr>
        <p:spPr>
          <a:xfrm>
            <a:off x="261332" y="3007604"/>
            <a:ext cx="2857500" cy="51840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410199" y="5502886"/>
            <a:ext cx="2857500" cy="51840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Oshpaz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9032692" y="3007604"/>
            <a:ext cx="2857500" cy="51840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Novvoy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728924" y="5354056"/>
            <a:ext cx="2857500" cy="51840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Tikuvchi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556408" y="6123037"/>
            <a:ext cx="2857500" cy="51840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Tinchlik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posboni</a:t>
            </a:r>
            <a:endParaRPr lang="ru-RU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 стрелкой 3"/>
          <p:cNvCxnSpPr>
            <a:stCxn id="3" idx="2"/>
          </p:cNvCxnSpPr>
          <p:nvPr/>
        </p:nvCxnSpPr>
        <p:spPr>
          <a:xfrm flipH="1">
            <a:off x="3287688" y="1701280"/>
            <a:ext cx="875180" cy="2155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stCxn id="3" idx="3"/>
          </p:cNvCxnSpPr>
          <p:nvPr/>
        </p:nvCxnSpPr>
        <p:spPr>
          <a:xfrm flipH="1">
            <a:off x="3791744" y="1930408"/>
            <a:ext cx="951117" cy="14985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3" idx="4"/>
          </p:cNvCxnSpPr>
          <p:nvPr/>
        </p:nvCxnSpPr>
        <p:spPr>
          <a:xfrm>
            <a:off x="6143088" y="2025316"/>
            <a:ext cx="0" cy="19077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3" idx="5"/>
          </p:cNvCxnSpPr>
          <p:nvPr/>
        </p:nvCxnSpPr>
        <p:spPr>
          <a:xfrm>
            <a:off x="7543315" y="1930408"/>
            <a:ext cx="784933" cy="1336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3" idx="6"/>
          </p:cNvCxnSpPr>
          <p:nvPr/>
        </p:nvCxnSpPr>
        <p:spPr>
          <a:xfrm>
            <a:off x="8123308" y="1701280"/>
            <a:ext cx="636988" cy="324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859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bo‘lmaydigan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so‘roqqa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etmoq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kelmoq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bunyod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etmoq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34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7-mashq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132856"/>
            <a:ext cx="11665296" cy="44644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keltiruvchi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chirog‘i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o‘chmaydi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charog‘on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Onalarimiz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parvarishlab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parvona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parvona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turishining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qulatgudek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567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8-mashq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qoyib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19736" y="2648025"/>
            <a:ext cx="4464496" cy="381642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etmoq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tarjima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taklif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hurmat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 descr="C:\Users\akosh\Desktop\онлайн дарс\onalar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7" r="13732"/>
          <a:stretch/>
        </p:blipFill>
        <p:spPr bwMode="auto">
          <a:xfrm>
            <a:off x="407369" y="2672837"/>
            <a:ext cx="2880320" cy="381642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 descr="C:\Users\akosh\Desktop\онлайн дарс\onalar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7" r="13732"/>
          <a:stretch/>
        </p:blipFill>
        <p:spPr bwMode="auto">
          <a:xfrm>
            <a:off x="8760296" y="2672837"/>
            <a:ext cx="2880320" cy="381642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59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dam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……………..       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3518" y="1916832"/>
            <a:ext cx="11737304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….……………     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3518" y="2564904"/>
            <a:ext cx="11737304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Sinfdoshlarimiz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sport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musobaqasida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…………………..    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1170" y="3212976"/>
            <a:ext cx="11737304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…………………   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1170" y="3861048"/>
            <a:ext cx="11737304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voqea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………………..  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3352" y="4581128"/>
            <a:ext cx="11737304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………………     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1170" y="5301208"/>
            <a:ext cx="11737304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 ham   ………………… 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1170" y="6021288"/>
            <a:ext cx="11737304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…………………  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43872" y="1376772"/>
            <a:ext cx="273630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807968" y="2024844"/>
            <a:ext cx="273630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44072" y="2672916"/>
            <a:ext cx="273630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12024" y="3320988"/>
            <a:ext cx="273630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373518" y="3969060"/>
            <a:ext cx="273630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415863" y="4689140"/>
            <a:ext cx="273630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urmat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63752" y="5409220"/>
            <a:ext cx="273630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tarjima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qildim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863752" y="6129300"/>
            <a:ext cx="273630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taklif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15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8250</TotalTime>
  <Words>382</Words>
  <Application>Microsoft Office PowerPoint</Application>
  <PresentationFormat>Произвольный</PresentationFormat>
  <Paragraphs>116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780</cp:revision>
  <dcterms:created xsi:type="dcterms:W3CDTF">2020-08-03T09:44:14Z</dcterms:created>
  <dcterms:modified xsi:type="dcterms:W3CDTF">2020-11-30T09:04:25Z</dcterms:modified>
</cp:coreProperties>
</file>