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5" r:id="rId3"/>
    <p:sldId id="286" r:id="rId4"/>
    <p:sldId id="287" r:id="rId5"/>
    <p:sldId id="288" r:id="rId6"/>
    <p:sldId id="289" r:id="rId7"/>
    <p:sldId id="290" r:id="rId8"/>
    <p:sldId id="291" r:id="rId9"/>
    <p:sldId id="292" r:id="rId10"/>
    <p:sldId id="293" r:id="rId11"/>
    <p:sldId id="294" r:id="rId12"/>
    <p:sldId id="295" r:id="rId13"/>
    <p:sldId id="296" r:id="rId14"/>
    <p:sldId id="273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88" autoAdjust="0"/>
    <p:restoredTop sz="94061" autoAdjust="0"/>
  </p:normalViewPr>
  <p:slideViewPr>
    <p:cSldViewPr>
      <p:cViewPr varScale="1">
        <p:scale>
          <a:sx n="74" d="100"/>
          <a:sy n="74" d="100"/>
        </p:scale>
        <p:origin x="-528" y="-9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68A049-BF93-48CC-9288-D749A5500F19}" type="datetimeFigureOut">
              <a:rPr lang="ru-RU" smtClean="0"/>
              <a:pPr/>
              <a:t>27.11.2020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18373A-9E77-4DCE-B2D6-4C46B44086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3687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1"/>
            <a:ext cx="103632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1" y="3840480"/>
            <a:ext cx="853440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5402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2"/>
            <a:ext cx="10435757" cy="292709"/>
          </a:xfrm>
        </p:spPr>
        <p:txBody>
          <a:bodyPr lIns="0" tIns="0" rIns="0" bIns="0"/>
          <a:lstStyle>
            <a:lvl1pPr>
              <a:defRPr sz="1902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268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9631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4"/>
            <a:ext cx="10920096" cy="500009"/>
          </a:xfrm>
        </p:spPr>
        <p:txBody>
          <a:bodyPr lIns="0" tIns="0" rIns="0" bIns="0"/>
          <a:lstStyle>
            <a:lvl1pPr>
              <a:defRPr sz="3249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23133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0338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38" y="1133193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354" y="150406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853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3" y="2289991"/>
            <a:ext cx="1043575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1" y="6377941"/>
            <a:ext cx="390144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11/27/2020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1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764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662">
        <a:defRPr>
          <a:latin typeface="+mn-lt"/>
          <a:ea typeface="+mn-ea"/>
          <a:cs typeface="+mn-cs"/>
        </a:defRPr>
      </a:lvl2pPr>
      <a:lvl3pPr marL="1449324">
        <a:defRPr>
          <a:latin typeface="+mn-lt"/>
          <a:ea typeface="+mn-ea"/>
          <a:cs typeface="+mn-cs"/>
        </a:defRPr>
      </a:lvl3pPr>
      <a:lvl4pPr marL="2173986">
        <a:defRPr>
          <a:latin typeface="+mn-lt"/>
          <a:ea typeface="+mn-ea"/>
          <a:cs typeface="+mn-cs"/>
        </a:defRPr>
      </a:lvl4pPr>
      <a:lvl5pPr marL="2898648">
        <a:defRPr>
          <a:latin typeface="+mn-lt"/>
          <a:ea typeface="+mn-ea"/>
          <a:cs typeface="+mn-cs"/>
        </a:defRPr>
      </a:lvl5pPr>
      <a:lvl6pPr marL="3623310">
        <a:defRPr>
          <a:latin typeface="+mn-lt"/>
          <a:ea typeface="+mn-ea"/>
          <a:cs typeface="+mn-cs"/>
        </a:defRPr>
      </a:lvl6pPr>
      <a:lvl7pPr marL="4347972">
        <a:defRPr>
          <a:latin typeface="+mn-lt"/>
          <a:ea typeface="+mn-ea"/>
          <a:cs typeface="+mn-cs"/>
        </a:defRPr>
      </a:lvl7pPr>
      <a:lvl8pPr marL="5072634">
        <a:defRPr>
          <a:latin typeface="+mn-lt"/>
          <a:ea typeface="+mn-ea"/>
          <a:cs typeface="+mn-cs"/>
        </a:defRPr>
      </a:lvl8pPr>
      <a:lvl9pPr marL="579729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839416" y="260648"/>
            <a:ext cx="9612560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sz="4800" dirty="0" err="1"/>
              <a:t>O‘zbek</a:t>
            </a:r>
            <a:r>
              <a:rPr lang="en-US" sz="4800" dirty="0"/>
              <a:t> </a:t>
            </a:r>
            <a:r>
              <a:rPr lang="en-US" sz="4800" dirty="0" err="1" smtClean="0"/>
              <a:t>tili</a:t>
            </a:r>
            <a:endParaRPr lang="ru-RU" sz="4800" dirty="0"/>
          </a:p>
        </p:txBody>
      </p:sp>
      <p:sp>
        <p:nvSpPr>
          <p:cNvPr id="4" name="object 4"/>
          <p:cNvSpPr txBox="1"/>
          <p:nvPr/>
        </p:nvSpPr>
        <p:spPr>
          <a:xfrm>
            <a:off x="1847528" y="2220146"/>
            <a:ext cx="6048672" cy="4122491"/>
          </a:xfrm>
          <a:prstGeom prst="rect">
            <a:avLst/>
          </a:prstGeom>
        </p:spPr>
        <p:txBody>
          <a:bodyPr vert="horz" wrap="square" lIns="0" tIns="28782" rIns="0" bIns="0" rtlCol="0">
            <a:spAutoFit/>
          </a:bodyPr>
          <a:lstStyle/>
          <a:p>
            <a:pPr marL="37951" algn="ctr">
              <a:spcBef>
                <a:spcPts val="227"/>
              </a:spcBef>
            </a:pPr>
            <a:r>
              <a:rPr sz="4000" b="1" dirty="0" err="1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Mavzu</a:t>
            </a:r>
            <a:r>
              <a:rPr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:</a:t>
            </a:r>
            <a:r>
              <a:rPr lang="en-US" sz="40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Ona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–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ulug</a:t>
            </a:r>
            <a:r>
              <a:rPr lang="en-US" sz="44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44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zot</a:t>
            </a:r>
            <a:endParaRPr lang="en-US" sz="44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ct val="150000"/>
              </a:lnSpc>
              <a:spcBef>
                <a:spcPts val="227"/>
              </a:spcBef>
            </a:pPr>
            <a:endParaRPr lang="en-US" sz="32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spcBef>
                <a:spcPts val="227"/>
              </a:spcBef>
            </a:pP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Yordamchi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fe’llar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ularning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fe’l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yasashdagi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ishtiroki</a:t>
            </a:r>
            <a:r>
              <a:rPr lang="en-US" sz="36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36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7951" algn="ctr">
              <a:lnSpc>
                <a:spcPts val="4018"/>
              </a:lnSpc>
              <a:spcBef>
                <a:spcPts val="227"/>
              </a:spcBef>
            </a:pPr>
            <a:endParaRPr lang="en-US" sz="28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55440" y="2708920"/>
            <a:ext cx="504056" cy="2074362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7852"/>
          </a:p>
        </p:txBody>
      </p:sp>
      <p:grpSp>
        <p:nvGrpSpPr>
          <p:cNvPr id="8" name="object 27"/>
          <p:cNvGrpSpPr/>
          <p:nvPr/>
        </p:nvGrpSpPr>
        <p:grpSpPr>
          <a:xfrm>
            <a:off x="10560496" y="116632"/>
            <a:ext cx="1224136" cy="936104"/>
            <a:chOff x="4686759" y="212868"/>
            <a:chExt cx="634365" cy="634365"/>
          </a:xfrm>
        </p:grpSpPr>
        <p:sp>
          <p:nvSpPr>
            <p:cNvPr id="9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30"/>
          <p:cNvSpPr txBox="1"/>
          <p:nvPr/>
        </p:nvSpPr>
        <p:spPr>
          <a:xfrm>
            <a:off x="10632504" y="332656"/>
            <a:ext cx="1080120" cy="446917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7</a:t>
            </a:r>
            <a:r>
              <a:rPr lang="en-US" sz="2800" b="1" spc="10" dirty="0" smtClean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lang="en-US" sz="2800" b="1" spc="10" dirty="0" err="1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2800" dirty="0">
              <a:latin typeface="Arial"/>
              <a:cs typeface="Arial"/>
            </a:endParaRPr>
          </a:p>
        </p:txBody>
      </p:sp>
      <p:pic>
        <p:nvPicPr>
          <p:cNvPr id="3" name="Picture 2" descr="C:\Users\akosh\Desktop\онлайн дарс\onalar\imag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216" y="2145900"/>
            <a:ext cx="2857500" cy="2363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>
        <p:dissolve/>
      </p:transition>
    </mc:Choice>
    <mc:Fallback xmlns="">
      <p:transition spd="slow" advClick="0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Горизонтальный свиток 2"/>
          <p:cNvSpPr/>
          <p:nvPr/>
        </p:nvSpPr>
        <p:spPr>
          <a:xfrm>
            <a:off x="725519" y="2297455"/>
            <a:ext cx="3024336" cy="165618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4583832" y="1469363"/>
            <a:ext cx="3024336" cy="165618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8127496" y="4753721"/>
            <a:ext cx="3384376" cy="165618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4583832" y="3825044"/>
            <a:ext cx="3024336" cy="165618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va’da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726177" y="4725237"/>
            <a:ext cx="3024336" cy="1656184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etishdi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8307516" y="2207738"/>
            <a:ext cx="3024336" cy="1835617"/>
          </a:xfrm>
          <a:prstGeom prst="horizontalScroll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rejalarim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gapirdim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499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hikmatlarni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2031549"/>
            <a:ext cx="3672408" cy="182949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qachon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sovumaydi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62784" y="2031548"/>
            <a:ext cx="3738440" cy="1829499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olam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munavvar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184232" y="2031549"/>
            <a:ext cx="3672408" cy="1829498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og‘risa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titraydi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63352" y="4437112"/>
            <a:ext cx="3672408" cy="194694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Bahorga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tongga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ulashganlar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95800" y="4437112"/>
            <a:ext cx="3672408" cy="194694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Saxiylik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bobida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hatto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quyosh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hijolatda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84232" y="4437112"/>
            <a:ext cx="3672408" cy="194694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bag‘ridan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yoqimli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sevimliroq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0017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Adabiy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6505" y="1268760"/>
            <a:ext cx="11593288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36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O‘zlari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turmaydilar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bekor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oynakni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bichib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tikib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erta-kech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ne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pechni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Oyoq-qo‘lni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uzatib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dam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kunduz-kechin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Nimadan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kamingiz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osh-noningiz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taxt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Farzandlar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xizmatga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tayyor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Desam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deydilar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o‘g‘lim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rahmat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 algn="ctr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082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6505" y="1268760"/>
            <a:ext cx="11593288" cy="532859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narsadan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kamim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Davlatim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baxtim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sizlar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zarra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armon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g‘amim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To‘qsonimda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to‘qqiz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nabiramdek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shod,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El-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yurtning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onasiman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ro‘zg‘orim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to‘kis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obod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o‘rgangan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o‘rtansa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qo‘ymas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ulg‘ayib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chiniqqan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jonim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tanam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birgaman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vafo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qilaman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toabad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xurmat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r>
              <a:rPr lang="en-US" sz="3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  <a:p>
            <a:endParaRPr lang="ru-RU" sz="3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7386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79376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C:\Users\akosh\Desktop\онлайн дарс\onalar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368" y="4221088"/>
            <a:ext cx="280831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akosh\Desktop\онлайн дарс\onalar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080" y="4221088"/>
            <a:ext cx="280831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C:\Users\akosh\Desktop\онлайн дарс\onalar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4032" y="4146541"/>
            <a:ext cx="280831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akosh\Desktop\онлайн дарс\onalar\images (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2344" y="4146541"/>
            <a:ext cx="280831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135560" y="1628800"/>
            <a:ext cx="878497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Buvijon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she’rini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ifodali</a:t>
            </a:r>
            <a:r>
              <a:rPr lang="en-US" sz="4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2831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63352" y="1268760"/>
            <a:ext cx="11665296" cy="64807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8-mart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tabriknoma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Avvalgi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darsda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o‘tilgan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Лента лицом вверх 7"/>
          <p:cNvSpPr/>
          <p:nvPr/>
        </p:nvSpPr>
        <p:spPr>
          <a:xfrm>
            <a:off x="623392" y="2420888"/>
            <a:ext cx="11089232" cy="3888432"/>
          </a:xfrm>
          <a:prstGeom prst="ribbon2">
            <a:avLst>
              <a:gd name="adj1" fmla="val 12693"/>
              <a:gd name="adj2" fmla="val 70585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jonajon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 Men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sizni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ayyom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8-mart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Xotin-qizlar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chin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qalbimdan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muborakbod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etaman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Hamisha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mehribon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qadrli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yuring</a:t>
            </a:r>
            <a:r>
              <a:rPr lang="en-US" sz="32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47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akosh\Desktop\онлайн дарс\onalar\images (16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4" y="1372470"/>
            <a:ext cx="3048296" cy="2416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akosh\Desktop\онлайн дарс\onalar\images (14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1340768"/>
            <a:ext cx="2808312" cy="2590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akosh\Desktop\онлайн дарс\onalar\Без названия (15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1984" y="1356619"/>
            <a:ext cx="2808312" cy="2558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akosh\Desktop\онлайн дарс\onalar\Без названия (13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60" y="1412776"/>
            <a:ext cx="2664296" cy="2502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akosh\Desktop\онлайн дарс\onalar\Без названия (14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101" y="4221090"/>
            <a:ext cx="2646556" cy="23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akosh\Desktop\онлайн дарс\onalar\images (17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672" y="4221090"/>
            <a:ext cx="2808312" cy="23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C:\Users\akosh\Desktop\онлайн дарс\onalar\images (18)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2959" y="4221090"/>
            <a:ext cx="2719345" cy="23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akosh\Desktop\онлайн дарс\onalar\images (19)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2882" y="4221089"/>
            <a:ext cx="2857500" cy="2376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Onajonlar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bayrami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812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0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4-mashq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665296" cy="4608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vaqtli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yo‘l-yo‘lakay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sotib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kelganida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darrov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kiyimlarini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almashtirdi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tezgina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ovqatlandi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yig‘ishtirdi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hovlini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supurdi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xursand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Dastyor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qolibsan-ku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maqtadi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–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ishlarni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erinmay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tursang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xurmat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20131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665296" cy="53285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so‘zga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qo‘shilishidan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endParaRPr lang="en-US" sz="40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dam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4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4060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3-topshiriq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1988840"/>
            <a:ext cx="11665296" cy="460851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Onajonlar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oldingmi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turibman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olsam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-chi?</a:t>
            </a:r>
          </a:p>
          <a:p>
            <a:pPr algn="just"/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Mohir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qo‘llar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to‘garagida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naqshli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quticha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yasadim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 ham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suratlarini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chizsammikan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?! Agar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olmasam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-chi? </a:t>
            </a:r>
          </a:p>
          <a:p>
            <a:pPr marL="457200" indent="-457200" algn="just">
              <a:buFontTx/>
              <a:buChar char="-"/>
            </a:pP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chin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ko‘ngildan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chizsang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albatta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olasan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Men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ishonaman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</a:p>
          <a:p>
            <a:pPr marL="457200" indent="-457200" algn="just">
              <a:buFontTx/>
              <a:buChar char="-"/>
            </a:pP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955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352" y="1268760"/>
            <a:ext cx="11737304" cy="100811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qatordagi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mosini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5-mashq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C:\Users\akosh\Desktop\онлайн дарс\onalar\images (15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825" y="2492896"/>
            <a:ext cx="3168352" cy="388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07368" y="2420888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07368" y="3140968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35048" y="3861048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08722" y="4581128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ovg‘a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07368" y="5373216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15752" y="6093296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040216" y="2420888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8040216" y="3140968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8040216" y="3861048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040216" y="4581128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8040216" y="5337305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8040216" y="6093296"/>
            <a:ext cx="3816424" cy="50405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303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kern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tekshiramiz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98593" y="2290548"/>
            <a:ext cx="5544616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168008" y="1421160"/>
            <a:ext cx="5544616" cy="7200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ovg‘a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40016" y="3201271"/>
            <a:ext cx="5544616" cy="720080"/>
          </a:xfrm>
          <a:prstGeom prst="roundRect">
            <a:avLst>
              <a:gd name="adj" fmla="val 1309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arakat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5752" y="4028904"/>
            <a:ext cx="5544616" cy="72008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imzo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240016" y="4869160"/>
            <a:ext cx="5544616" cy="72008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aklif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07368" y="5805264"/>
            <a:ext cx="5544616" cy="7200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suhbat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qurmoq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1095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623392" y="260648"/>
            <a:ext cx="10657184" cy="648072"/>
          </a:xfrm>
          <a:prstGeom prst="rect">
            <a:avLst/>
          </a:prstGeom>
          <a:noFill/>
          <a:ln w="25400" cap="flat" cmpd="sng" algn="ctr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norm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6-mashq </a:t>
            </a:r>
            <a:endParaRPr lang="ru-RU" sz="3600" kern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63352" y="1268760"/>
            <a:ext cx="11737304" cy="5760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Gaplardagi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3352" y="2006405"/>
            <a:ext cx="11737304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Nabirasining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erishgan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yutug‘i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buvisining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ravshan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5754" y="3501008"/>
            <a:ext cx="11737304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Onamga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kelgusi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rejalarim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gapirdim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5754" y="4293096"/>
            <a:ext cx="11737304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onalarini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bayram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kechasiga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taklif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etishdi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3352" y="5157192"/>
            <a:ext cx="11737304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o‘qishga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va’da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3352" y="5949280"/>
            <a:ext cx="11737304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yaqinda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oila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a’zolarimiz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Samarqandga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bordik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3352" y="2754442"/>
            <a:ext cx="11737304" cy="5760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Mushtariy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gulni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onasiga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sovg‘a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28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05598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7501</TotalTime>
  <Words>402</Words>
  <Application>Microsoft Office PowerPoint</Application>
  <PresentationFormat>Произвольный</PresentationFormat>
  <Paragraphs>92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O‘zbek tili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akosh</cp:lastModifiedBy>
  <cp:revision>756</cp:revision>
  <dcterms:created xsi:type="dcterms:W3CDTF">2020-08-03T09:44:14Z</dcterms:created>
  <dcterms:modified xsi:type="dcterms:W3CDTF">2020-11-27T07:19:03Z</dcterms:modified>
</cp:coreProperties>
</file>