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220146"/>
            <a:ext cx="6048672" cy="4122491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ulug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zot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Yordamchi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yasashdagi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ishtiroki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" name="Picture 2" descr="C:\Users\akosh\Desktop\онлайн дарс\onalar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2145900"/>
            <a:ext cx="2857500" cy="236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725519" y="2297455"/>
            <a:ext cx="3024336" cy="165618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ravshan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583832" y="1469363"/>
            <a:ext cx="3024336" cy="165618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8127496" y="4753721"/>
            <a:ext cx="3384376" cy="165618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4583832" y="3825044"/>
            <a:ext cx="3024336" cy="165618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va’da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726177" y="4725237"/>
            <a:ext cx="3024336" cy="165618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8307516" y="2207738"/>
            <a:ext cx="3024336" cy="1835617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rejalarim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gapirdim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49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2031549"/>
            <a:ext cx="3672408" cy="182949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sovumaydi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62784" y="2031548"/>
            <a:ext cx="3738440" cy="182949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munavvar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184232" y="2031549"/>
            <a:ext cx="3672408" cy="18294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og‘risa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titraydi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352" y="4437112"/>
            <a:ext cx="3672408" cy="1946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ulashganlar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95800" y="4437112"/>
            <a:ext cx="3672408" cy="1946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Saxiylik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hijolatda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84232" y="4437112"/>
            <a:ext cx="3672408" cy="1946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bag‘ridan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yaxshiroq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yoqimli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sevimliroq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017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6505" y="1268760"/>
            <a:ext cx="11593288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turmaydilar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oynakni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erta-kech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pechni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Oyoq-qo‘lni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kunduz-kechin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kamingiz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osh-noningiz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nabiralar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82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6505" y="1268760"/>
            <a:ext cx="11593288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narsadan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sizlar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zarra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armon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To‘qsonimda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nabiramdek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shod,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El-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yurtning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onasiman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ro‘zg‘orim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to‘kis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o‘rtansa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qo‘ymas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ulg‘ayib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chiniqqan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tanam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sababdan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birgaman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vafo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toabad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xurmat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73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onalar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4221088"/>
            <a:ext cx="280831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onalar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080" y="4221088"/>
            <a:ext cx="280831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onalar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4146541"/>
            <a:ext cx="280831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kosh\Desktop\онлайн дарс\onalar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146541"/>
            <a:ext cx="280831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35560" y="1628800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8-mart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tabriknoma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Лента лицом вверх 7"/>
          <p:cNvSpPr/>
          <p:nvPr/>
        </p:nvSpPr>
        <p:spPr>
          <a:xfrm>
            <a:off x="623392" y="2420888"/>
            <a:ext cx="11089232" cy="3888432"/>
          </a:xfrm>
          <a:prstGeom prst="ribbon2">
            <a:avLst>
              <a:gd name="adj1" fmla="val 12693"/>
              <a:gd name="adj2" fmla="val 7058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Qadrli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jonajon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Men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ayyom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8-mart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Xotin-qizlar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chin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qalbimdan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muborakbod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etaman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mehribon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qadrli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kosh\Desktop\онлайн дарс\onalar\images (1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1372470"/>
            <a:ext cx="3048296" cy="2416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onalar\images (1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664" y="1340768"/>
            <a:ext cx="2808312" cy="2590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onalar\Без названия (1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984" y="1356619"/>
            <a:ext cx="2808312" cy="2558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onalar\Без названия (1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412776"/>
            <a:ext cx="2664296" cy="250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kosh\Desktop\онлайн дарс\onalar\Без названия (14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01" y="4221090"/>
            <a:ext cx="2646556" cy="23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kosh\Desktop\онлайн дарс\onalar\images (17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4221090"/>
            <a:ext cx="2808312" cy="23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kosh\Desktop\онлайн дарс\onalar\images (18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959" y="4221090"/>
            <a:ext cx="2719345" cy="23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akosh\Desktop\онлайн дарс\onalar\images (19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882" y="4221089"/>
            <a:ext cx="2857500" cy="23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Onajonlar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12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665296" cy="4608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yo‘l-yo‘lakay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darrov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tezgina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ovqatlandi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yig‘ishtirdi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supurdi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Dastyor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qolibsan-ku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erinmay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xurmat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01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qo‘shilishidan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06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665296" cy="4608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oldingmi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olsam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-chi?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to‘garagida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naqshli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quticha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yasadim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chizsammikan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?! Agar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olmasam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-chi? </a:t>
            </a:r>
          </a:p>
          <a:p>
            <a:pPr marL="457200" indent="-457200"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chin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chizsang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olasan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ishonaman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marL="457200" indent="-457200" algn="just">
              <a:buFontTx/>
              <a:buChar char="-"/>
            </a:pP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5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68760"/>
            <a:ext cx="11737304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C:\Users\akosh\Desktop\онлайн дарс\onalar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825" y="2492896"/>
            <a:ext cx="3168352" cy="388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407368" y="2420888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7368" y="3140968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5048" y="3861048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imzo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8722" y="4581128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ovg‘a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07368" y="5373216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15752" y="6093296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040216" y="2420888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040216" y="3140968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040216" y="3861048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040216" y="4581128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040216" y="5337305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040216" y="6093296"/>
            <a:ext cx="381642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0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8593" y="2290548"/>
            <a:ext cx="5544616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68008" y="1421160"/>
            <a:ext cx="5544616" cy="720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ovg‘a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40016" y="3201271"/>
            <a:ext cx="5544616" cy="720080"/>
          </a:xfrm>
          <a:prstGeom prst="roundRect">
            <a:avLst>
              <a:gd name="adj" fmla="val 1309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arakat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5752" y="4028904"/>
            <a:ext cx="5544616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imzo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40016" y="4869160"/>
            <a:ext cx="554461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aklif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7368" y="5805264"/>
            <a:ext cx="5544616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09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06405"/>
            <a:ext cx="11737304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Nabirasining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yutug‘i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buvisining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ravshan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5754" y="3501008"/>
            <a:ext cx="11737304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kelgusi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rejalarim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gapirdim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5754" y="4293096"/>
            <a:ext cx="11737304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kechasiga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5157192"/>
            <a:ext cx="11737304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va’da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5949280"/>
            <a:ext cx="11737304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a’zolarimiz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3352" y="2754442"/>
            <a:ext cx="11737304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Mushtariy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55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7501</TotalTime>
  <Words>402</Words>
  <Application>Microsoft Office PowerPoint</Application>
  <PresentationFormat>Произвольный</PresentationFormat>
  <Paragraphs>92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756</cp:revision>
  <dcterms:created xsi:type="dcterms:W3CDTF">2020-08-03T09:44:14Z</dcterms:created>
  <dcterms:modified xsi:type="dcterms:W3CDTF">2020-11-27T07:19:03Z</dcterms:modified>
</cp:coreProperties>
</file>